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84" r:id="rId3"/>
    <p:sldMasterId id="2147483696" r:id="rId4"/>
    <p:sldMasterId id="2147483708" r:id="rId5"/>
    <p:sldMasterId id="2147484056" r:id="rId6"/>
    <p:sldMasterId id="2147484535" r:id="rId7"/>
    <p:sldMasterId id="2147484547" r:id="rId8"/>
    <p:sldMasterId id="2147484559" r:id="rId9"/>
    <p:sldMasterId id="2147484571" r:id="rId10"/>
    <p:sldMasterId id="2147484583" r:id="rId11"/>
    <p:sldMasterId id="2147484595" r:id="rId12"/>
    <p:sldMasterId id="2147484631" r:id="rId13"/>
    <p:sldMasterId id="2147484643" r:id="rId14"/>
    <p:sldMasterId id="2147484655" r:id="rId15"/>
    <p:sldMasterId id="2147484667" r:id="rId16"/>
    <p:sldMasterId id="2147484679" r:id="rId17"/>
    <p:sldMasterId id="2147484691" r:id="rId18"/>
    <p:sldMasterId id="2147484703" r:id="rId19"/>
    <p:sldMasterId id="2147484715" r:id="rId20"/>
    <p:sldMasterId id="2147484727" r:id="rId21"/>
  </p:sldMasterIdLst>
  <p:notesMasterIdLst>
    <p:notesMasterId r:id="rId160"/>
  </p:notesMasterIdLst>
  <p:sldIdLst>
    <p:sldId id="645" r:id="rId22"/>
    <p:sldId id="573" r:id="rId23"/>
    <p:sldId id="574" r:id="rId24"/>
    <p:sldId id="575" r:id="rId25"/>
    <p:sldId id="576" r:id="rId26"/>
    <p:sldId id="577" r:id="rId27"/>
    <p:sldId id="578" r:id="rId28"/>
    <p:sldId id="579" r:id="rId29"/>
    <p:sldId id="580" r:id="rId30"/>
    <p:sldId id="581" r:id="rId31"/>
    <p:sldId id="507" r:id="rId32"/>
    <p:sldId id="687" r:id="rId33"/>
    <p:sldId id="688" r:id="rId34"/>
    <p:sldId id="689" r:id="rId35"/>
    <p:sldId id="690" r:id="rId36"/>
    <p:sldId id="691" r:id="rId37"/>
    <p:sldId id="312" r:id="rId38"/>
    <p:sldId id="313" r:id="rId39"/>
    <p:sldId id="511" r:id="rId40"/>
    <p:sldId id="515" r:id="rId41"/>
    <p:sldId id="516" r:id="rId42"/>
    <p:sldId id="512" r:id="rId43"/>
    <p:sldId id="513" r:id="rId44"/>
    <p:sldId id="514" r:id="rId45"/>
    <p:sldId id="582" r:id="rId46"/>
    <p:sldId id="681" r:id="rId47"/>
    <p:sldId id="682" r:id="rId48"/>
    <p:sldId id="683" r:id="rId49"/>
    <p:sldId id="684" r:id="rId50"/>
    <p:sldId id="685" r:id="rId51"/>
    <p:sldId id="686" r:id="rId52"/>
    <p:sldId id="316" r:id="rId53"/>
    <p:sldId id="556" r:id="rId54"/>
    <p:sldId id="565" r:id="rId55"/>
    <p:sldId id="566" r:id="rId56"/>
    <p:sldId id="567" r:id="rId57"/>
    <p:sldId id="568" r:id="rId58"/>
    <p:sldId id="569" r:id="rId59"/>
    <p:sldId id="570" r:id="rId60"/>
    <p:sldId id="571" r:id="rId61"/>
    <p:sldId id="572" r:id="rId62"/>
    <p:sldId id="318" r:id="rId63"/>
    <p:sldId id="319" r:id="rId64"/>
    <p:sldId id="320" r:id="rId65"/>
    <p:sldId id="321" r:id="rId66"/>
    <p:sldId id="322" r:id="rId67"/>
    <p:sldId id="643" r:id="rId68"/>
    <p:sldId id="646" r:id="rId69"/>
    <p:sldId id="647" r:id="rId70"/>
    <p:sldId id="648" r:id="rId71"/>
    <p:sldId id="649" r:id="rId72"/>
    <p:sldId id="650" r:id="rId73"/>
    <p:sldId id="651" r:id="rId74"/>
    <p:sldId id="652" r:id="rId75"/>
    <p:sldId id="653" r:id="rId76"/>
    <p:sldId id="654" r:id="rId77"/>
    <p:sldId id="655" r:id="rId78"/>
    <p:sldId id="656" r:id="rId79"/>
    <p:sldId id="657" r:id="rId80"/>
    <p:sldId id="658" r:id="rId81"/>
    <p:sldId id="659" r:id="rId82"/>
    <p:sldId id="660" r:id="rId83"/>
    <p:sldId id="661" r:id="rId84"/>
    <p:sldId id="662" r:id="rId85"/>
    <p:sldId id="663" r:id="rId86"/>
    <p:sldId id="680" r:id="rId87"/>
    <p:sldId id="664" r:id="rId88"/>
    <p:sldId id="324" r:id="rId89"/>
    <p:sldId id="325" r:id="rId90"/>
    <p:sldId id="589" r:id="rId91"/>
    <p:sldId id="590" r:id="rId92"/>
    <p:sldId id="591" r:id="rId93"/>
    <p:sldId id="592" r:id="rId94"/>
    <p:sldId id="593" r:id="rId95"/>
    <p:sldId id="594" r:id="rId96"/>
    <p:sldId id="467" r:id="rId97"/>
    <p:sldId id="468" r:id="rId98"/>
    <p:sldId id="469" r:id="rId99"/>
    <p:sldId id="470" r:id="rId100"/>
    <p:sldId id="471" r:id="rId101"/>
    <p:sldId id="595" r:id="rId102"/>
    <p:sldId id="596" r:id="rId103"/>
    <p:sldId id="597" r:id="rId104"/>
    <p:sldId id="598" r:id="rId105"/>
    <p:sldId id="599" r:id="rId106"/>
    <p:sldId id="600" r:id="rId107"/>
    <p:sldId id="601" r:id="rId108"/>
    <p:sldId id="602" r:id="rId109"/>
    <p:sldId id="603" r:id="rId110"/>
    <p:sldId id="604" r:id="rId111"/>
    <p:sldId id="605" r:id="rId112"/>
    <p:sldId id="606" r:id="rId113"/>
    <p:sldId id="607" r:id="rId114"/>
    <p:sldId id="608" r:id="rId115"/>
    <p:sldId id="609" r:id="rId116"/>
    <p:sldId id="610" r:id="rId117"/>
    <p:sldId id="665" r:id="rId118"/>
    <p:sldId id="666" r:id="rId119"/>
    <p:sldId id="667" r:id="rId120"/>
    <p:sldId id="668" r:id="rId121"/>
    <p:sldId id="669" r:id="rId122"/>
    <p:sldId id="670" r:id="rId123"/>
    <p:sldId id="671" r:id="rId124"/>
    <p:sldId id="613" r:id="rId125"/>
    <p:sldId id="614" r:id="rId126"/>
    <p:sldId id="615" r:id="rId127"/>
    <p:sldId id="616" r:id="rId128"/>
    <p:sldId id="617" r:id="rId129"/>
    <p:sldId id="618" r:id="rId130"/>
    <p:sldId id="619" r:id="rId131"/>
    <p:sldId id="620" r:id="rId132"/>
    <p:sldId id="621" r:id="rId133"/>
    <p:sldId id="622" r:id="rId134"/>
    <p:sldId id="637" r:id="rId135"/>
    <p:sldId id="638" r:id="rId136"/>
    <p:sldId id="623" r:id="rId137"/>
    <p:sldId id="624" r:id="rId138"/>
    <p:sldId id="625" r:id="rId139"/>
    <p:sldId id="626" r:id="rId140"/>
    <p:sldId id="627" r:id="rId141"/>
    <p:sldId id="628" r:id="rId142"/>
    <p:sldId id="629" r:id="rId143"/>
    <p:sldId id="630" r:id="rId144"/>
    <p:sldId id="631" r:id="rId145"/>
    <p:sldId id="632" r:id="rId146"/>
    <p:sldId id="633" r:id="rId147"/>
    <p:sldId id="634" r:id="rId148"/>
    <p:sldId id="635" r:id="rId149"/>
    <p:sldId id="636" r:id="rId150"/>
    <p:sldId id="365" r:id="rId151"/>
    <p:sldId id="519" r:id="rId152"/>
    <p:sldId id="673" r:id="rId153"/>
    <p:sldId id="674" r:id="rId154"/>
    <p:sldId id="675" r:id="rId155"/>
    <p:sldId id="676" r:id="rId156"/>
    <p:sldId id="677" r:id="rId157"/>
    <p:sldId id="678" r:id="rId158"/>
    <p:sldId id="679" r:id="rId159"/>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FFFF"/>
    <a:srgbClr val="BBE0E3"/>
    <a:srgbClr val="BFBFBF"/>
    <a:srgbClr val="C00000"/>
    <a:srgbClr val="953735"/>
    <a:srgbClr val="66FFFF"/>
    <a:srgbClr val="FF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showGuides="1">
      <p:cViewPr varScale="1">
        <p:scale>
          <a:sx n="113" d="100"/>
          <a:sy n="113" d="100"/>
        </p:scale>
        <p:origin x="-14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slide" Target="slides/slide133.xml"/><Relationship Id="rId159" Type="http://schemas.openxmlformats.org/officeDocument/2006/relationships/slide" Target="slides/slide138.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60" Type="http://schemas.openxmlformats.org/officeDocument/2006/relationships/notesMaster" Target="notesMasters/notesMaster1.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slide" Target="slides/slide122.xml"/><Relationship Id="rId148" Type="http://schemas.openxmlformats.org/officeDocument/2006/relationships/slide" Target="slides/slide127.xml"/><Relationship Id="rId151" Type="http://schemas.openxmlformats.org/officeDocument/2006/relationships/slide" Target="slides/slide130.xml"/><Relationship Id="rId156" Type="http://schemas.openxmlformats.org/officeDocument/2006/relationships/slide" Target="slides/slide135.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a:cs typeface="+mn-cs"/>
              </a:defRPr>
            </a:lvl1pPr>
          </a:lstStyle>
          <a:p>
            <a:pPr>
              <a:defRPr/>
            </a:pPr>
            <a:endParaRPr lang="es-ES"/>
          </a:p>
        </p:txBody>
      </p:sp>
      <p:sp>
        <p:nvSpPr>
          <p:cNvPr id="1259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a:cs typeface="+mn-cs"/>
              </a:defRPr>
            </a:lvl1pPr>
          </a:lstStyle>
          <a:p>
            <a:pPr>
              <a:defRPr/>
            </a:pPr>
            <a:fld id="{EB43C5BD-2F06-4A80-8F20-B2D4EFCC2B09}" type="slidenum">
              <a:rPr lang="es-ES"/>
              <a:pPr>
                <a:defRPr/>
              </a:pPr>
              <a:t>‹N›</a:t>
            </a:fld>
            <a:endParaRPr lang="es-ES"/>
          </a:p>
        </p:txBody>
      </p:sp>
    </p:spTree>
    <p:extLst>
      <p:ext uri="{BB962C8B-B14F-4D97-AF65-F5344CB8AC3E}">
        <p14:creationId xmlns:p14="http://schemas.microsoft.com/office/powerpoint/2010/main" val="14809808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E8631D52-3517-4C35-8275-D64E2EBC001D}" type="slidenum">
              <a:rPr lang="it-IT" smtClean="0">
                <a:solidFill>
                  <a:prstClr val="black"/>
                </a:solidFill>
              </a:rPr>
              <a:pPr>
                <a:defRPr/>
              </a:pPr>
              <a:t>12</a:t>
            </a:fld>
            <a:endParaRPr lang="it-IT" smtClean="0">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9.xml"/><Relationship Id="rId5" Type="http://schemas.openxmlformats.org/officeDocument/2006/relationships/tags" Target="../tags/tag10.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9.xml"/><Relationship Id="rId5" Type="http://schemas.openxmlformats.org/officeDocument/2006/relationships/tags" Target="../tags/tag15.xml"/><Relationship Id="rId4" Type="http://schemas.openxmlformats.org/officeDocument/2006/relationships/tags" Target="../tags/tag14.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9.xml"/><Relationship Id="rId5" Type="http://schemas.openxmlformats.org/officeDocument/2006/relationships/tags" Target="../tags/tag20.xml"/><Relationship Id="rId4" Type="http://schemas.openxmlformats.org/officeDocument/2006/relationships/tags" Target="../tags/tag19.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9.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203.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9.xml"/><Relationship Id="rId4" Type="http://schemas.openxmlformats.org/officeDocument/2006/relationships/tags" Target="../tags/tag38.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9.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9.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9.xml"/><Relationship Id="rId5" Type="http://schemas.openxmlformats.org/officeDocument/2006/relationships/tags" Target="../tags/tag58.xml"/><Relationship Id="rId4" Type="http://schemas.openxmlformats.org/officeDocument/2006/relationships/tags" Target="../tags/tag57.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9.xml"/><Relationship Id="rId5" Type="http://schemas.openxmlformats.org/officeDocument/2006/relationships/tags" Target="../tags/tag63.xml"/><Relationship Id="rId4" Type="http://schemas.openxmlformats.org/officeDocument/2006/relationships/tags" Target="../tags/tag6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B6BE36D-8FCD-4101-9015-DA3C0C2459F2}" type="slidenum">
              <a:rPr lang="it-IT"/>
              <a:pPr>
                <a:defRPr/>
              </a:pPr>
              <a:t>‹N›</a:t>
            </a:fld>
            <a:endParaRPr lang="it-IT"/>
          </a:p>
        </p:txBody>
      </p:sp>
    </p:spTree>
    <p:extLst>
      <p:ext uri="{BB962C8B-B14F-4D97-AF65-F5344CB8AC3E}">
        <p14:creationId xmlns:p14="http://schemas.microsoft.com/office/powerpoint/2010/main" val="2032236816"/>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E04EA21-31B8-47F6-AA22-E755C313FDE5}" type="slidenum">
              <a:rPr lang="it-IT"/>
              <a:pPr>
                <a:defRPr/>
              </a:pPr>
              <a:t>‹N›</a:t>
            </a:fld>
            <a:endParaRPr lang="it-IT"/>
          </a:p>
        </p:txBody>
      </p:sp>
    </p:spTree>
    <p:extLst>
      <p:ext uri="{BB962C8B-B14F-4D97-AF65-F5344CB8AC3E}">
        <p14:creationId xmlns:p14="http://schemas.microsoft.com/office/powerpoint/2010/main" val="1497954057"/>
      </p:ext>
    </p:extLst>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E11EE0E-E60F-4909-A80F-05C182267783}"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8B344D3-98BC-487F-A6E2-94D6C5B52628}" type="slidenum">
              <a:rPr lang="it-IT"/>
              <a:pPr>
                <a:defRPr/>
              </a:pPr>
              <a:t>‹N›</a:t>
            </a:fld>
            <a:endParaRPr lang="it-IT"/>
          </a:p>
        </p:txBody>
      </p:sp>
    </p:spTree>
    <p:extLst>
      <p:ext uri="{BB962C8B-B14F-4D97-AF65-F5344CB8AC3E}">
        <p14:creationId xmlns:p14="http://schemas.microsoft.com/office/powerpoint/2010/main" val="41519690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DFD2F1-384A-4E7F-932D-178C76562E42}"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788AC9-4A93-43B0-8D28-7B0F4B9C5639}" type="slidenum">
              <a:rPr lang="it-IT"/>
              <a:pPr>
                <a:defRPr/>
              </a:pPr>
              <a:t>‹N›</a:t>
            </a:fld>
            <a:endParaRPr lang="it-IT"/>
          </a:p>
        </p:txBody>
      </p:sp>
    </p:spTree>
    <p:extLst>
      <p:ext uri="{BB962C8B-B14F-4D97-AF65-F5344CB8AC3E}">
        <p14:creationId xmlns:p14="http://schemas.microsoft.com/office/powerpoint/2010/main" val="3060689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0132A31-B2BF-41D2-8B1D-4F2F89A49C0C}"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9DA832-036E-4A17-88DE-C0564559CC82}" type="slidenum">
              <a:rPr lang="it-IT"/>
              <a:pPr>
                <a:defRPr/>
              </a:pPr>
              <a:t>‹N›</a:t>
            </a:fld>
            <a:endParaRPr lang="it-IT"/>
          </a:p>
        </p:txBody>
      </p:sp>
    </p:spTree>
    <p:extLst>
      <p:ext uri="{BB962C8B-B14F-4D97-AF65-F5344CB8AC3E}">
        <p14:creationId xmlns:p14="http://schemas.microsoft.com/office/powerpoint/2010/main" val="21024434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EFDDE19-BBCE-4C72-BA46-3CB39AC1AA0B}"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932544A-48BC-4ACD-82BC-F3DD3DDFC8CB}" type="slidenum">
              <a:rPr lang="it-IT"/>
              <a:pPr>
                <a:defRPr/>
              </a:pPr>
              <a:t>‹N›</a:t>
            </a:fld>
            <a:endParaRPr lang="it-IT"/>
          </a:p>
        </p:txBody>
      </p:sp>
    </p:spTree>
    <p:extLst>
      <p:ext uri="{BB962C8B-B14F-4D97-AF65-F5344CB8AC3E}">
        <p14:creationId xmlns:p14="http://schemas.microsoft.com/office/powerpoint/2010/main" val="22786447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B3ED890-0E3F-49D6-A395-7E9A41F537E4}" type="datetimeFigureOut">
              <a:rPr lang="it-IT"/>
              <a:pPr>
                <a:defRPr/>
              </a:pPr>
              <a:t>14/12/2017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2B038C8-7C62-4AD2-9F0D-F51F247AC689}" type="slidenum">
              <a:rPr lang="it-IT"/>
              <a:pPr>
                <a:defRPr/>
              </a:pPr>
              <a:t>‹N›</a:t>
            </a:fld>
            <a:endParaRPr lang="it-IT"/>
          </a:p>
        </p:txBody>
      </p:sp>
    </p:spTree>
    <p:extLst>
      <p:ext uri="{BB962C8B-B14F-4D97-AF65-F5344CB8AC3E}">
        <p14:creationId xmlns:p14="http://schemas.microsoft.com/office/powerpoint/2010/main" val="7284236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27D562B-3089-42CF-9E2C-AAE4F4CDCA40}" type="datetimeFigureOut">
              <a:rPr lang="it-IT"/>
              <a:pPr>
                <a:defRPr/>
              </a:pPr>
              <a:t>14/12/2017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F94110F-586B-45D8-A5B8-2E9D30235EC0}" type="slidenum">
              <a:rPr lang="it-IT"/>
              <a:pPr>
                <a:defRPr/>
              </a:pPr>
              <a:t>‹N›</a:t>
            </a:fld>
            <a:endParaRPr lang="it-IT"/>
          </a:p>
        </p:txBody>
      </p:sp>
    </p:spTree>
    <p:extLst>
      <p:ext uri="{BB962C8B-B14F-4D97-AF65-F5344CB8AC3E}">
        <p14:creationId xmlns:p14="http://schemas.microsoft.com/office/powerpoint/2010/main" val="14107024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3104B72-0A79-4B4E-8EDC-CC2E97D25CEF}" type="datetimeFigureOut">
              <a:rPr lang="it-IT"/>
              <a:pPr>
                <a:defRPr/>
              </a:pPr>
              <a:t>14/12/2017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6674A6D-4C21-4FC8-9393-753CB4FC4AB0}" type="slidenum">
              <a:rPr lang="it-IT"/>
              <a:pPr>
                <a:defRPr/>
              </a:pPr>
              <a:t>‹N›</a:t>
            </a:fld>
            <a:endParaRPr lang="it-IT"/>
          </a:p>
        </p:txBody>
      </p:sp>
    </p:spTree>
    <p:extLst>
      <p:ext uri="{BB962C8B-B14F-4D97-AF65-F5344CB8AC3E}">
        <p14:creationId xmlns:p14="http://schemas.microsoft.com/office/powerpoint/2010/main" val="958596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921AC0A-E13E-4F68-A72D-DAB6EB85B03A}"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DD4E2D6-3CFA-45B8-A50E-B8F972245E0A}" type="slidenum">
              <a:rPr lang="it-IT"/>
              <a:pPr>
                <a:defRPr/>
              </a:pPr>
              <a:t>‹N›</a:t>
            </a:fld>
            <a:endParaRPr lang="it-IT"/>
          </a:p>
        </p:txBody>
      </p:sp>
    </p:spTree>
    <p:extLst>
      <p:ext uri="{BB962C8B-B14F-4D97-AF65-F5344CB8AC3E}">
        <p14:creationId xmlns:p14="http://schemas.microsoft.com/office/powerpoint/2010/main" val="20869655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3CE035-0096-422B-B6F2-ED7DFC17F6BF}"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8E551F5-2752-48E6-B283-134DF6FEE6E8}" type="slidenum">
              <a:rPr lang="it-IT"/>
              <a:pPr>
                <a:defRPr/>
              </a:pPr>
              <a:t>‹N›</a:t>
            </a:fld>
            <a:endParaRPr lang="it-IT"/>
          </a:p>
        </p:txBody>
      </p:sp>
    </p:spTree>
    <p:extLst>
      <p:ext uri="{BB962C8B-B14F-4D97-AF65-F5344CB8AC3E}">
        <p14:creationId xmlns:p14="http://schemas.microsoft.com/office/powerpoint/2010/main" val="1347600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182EC-D354-48DC-83B5-FDE01A17D3F6}"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B38FB59-A54C-44B8-9891-F258970C6F55}" type="slidenum">
              <a:rPr lang="it-IT"/>
              <a:pPr>
                <a:defRPr/>
              </a:pPr>
              <a:t>‹N›</a:t>
            </a:fld>
            <a:endParaRPr lang="it-IT"/>
          </a:p>
        </p:txBody>
      </p:sp>
    </p:spTree>
    <p:extLst>
      <p:ext uri="{BB962C8B-B14F-4D97-AF65-F5344CB8AC3E}">
        <p14:creationId xmlns:p14="http://schemas.microsoft.com/office/powerpoint/2010/main" val="142941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D12F00B-9769-42BE-BA1E-9D363B6A8FD0}" type="slidenum">
              <a:rPr lang="it-IT"/>
              <a:pPr>
                <a:defRPr/>
              </a:pPr>
              <a:t>‹N›</a:t>
            </a:fld>
            <a:endParaRPr lang="it-IT"/>
          </a:p>
        </p:txBody>
      </p:sp>
    </p:spTree>
    <p:extLst>
      <p:ext uri="{BB962C8B-B14F-4D97-AF65-F5344CB8AC3E}">
        <p14:creationId xmlns:p14="http://schemas.microsoft.com/office/powerpoint/2010/main" val="75411788"/>
      </p:ext>
    </p:extLst>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549C684-18DE-4C60-B7F3-25B490D3710C}"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DE77D0B-8A3C-4503-AFD0-3E137A915535}" type="slidenum">
              <a:rPr lang="it-IT"/>
              <a:pPr>
                <a:defRPr/>
              </a:pPr>
              <a:t>‹N›</a:t>
            </a:fld>
            <a:endParaRPr lang="it-IT"/>
          </a:p>
        </p:txBody>
      </p:sp>
    </p:spTree>
    <p:extLst>
      <p:ext uri="{BB962C8B-B14F-4D97-AF65-F5344CB8AC3E}">
        <p14:creationId xmlns:p14="http://schemas.microsoft.com/office/powerpoint/2010/main" val="2960715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0C52569-3B39-4105-8D59-BC058DB759EA}"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8F506B-C62C-4AC9-805D-35D315988C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498187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46CCEE1-81EB-433E-81C3-485A59A18E9C}"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FC9FE71-9270-4E94-ACD8-41A2CFCE58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93586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F180570-53E9-47B8-8583-B4AE331D81E2}"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C58ADDC-6A34-4E96-989E-1A3B7B56950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155090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37CD0D9-4168-4867-AF2B-BC03F3DF98AB}"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80BD264-1E4D-4863-999C-74E680CC6F6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281957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502A7EF-DF1F-4406-BF30-84583AF6608F}"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1F806516-4706-43EA-900B-B9E5DF3A3A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3051263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F82BB9-5835-4B83-A5B8-B675A8ECAC99}"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2DA80E15-14D7-4987-98F9-5B9EBAFD8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472760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5C0041-F4DE-4F0E-9E8C-9AC4015820C0}"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6B35847C-6202-40C8-B517-F9876F0179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013035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94CEFFC-1692-45E7-898C-2A52631CC113}"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E4106E0-BB23-4742-94B4-5709D2F17F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36104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09FA985-50DE-4C8F-9273-61EBD33A77F2}"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0CD2CE2-289A-45E1-B843-A05BAAD2DB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43668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9AB76F2-2F85-4516-92CC-BEEE5B90D181}" type="slidenum">
              <a:rPr lang="ca-ES"/>
              <a:pPr>
                <a:defRPr/>
              </a:pPr>
              <a:t>‹N›</a:t>
            </a:fld>
            <a:endParaRPr lang="ca-ES"/>
          </a:p>
        </p:txBody>
      </p:sp>
    </p:spTree>
    <p:extLst>
      <p:ext uri="{BB962C8B-B14F-4D97-AF65-F5344CB8AC3E}">
        <p14:creationId xmlns:p14="http://schemas.microsoft.com/office/powerpoint/2010/main" val="3586976172"/>
      </p:ext>
    </p:extLst>
  </p:cSld>
  <p:clrMapOvr>
    <a:masterClrMapping/>
  </p:clrMapOvr>
  <p:transition spd="slow">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39E5B86-D52A-4526-B992-CC8B7C140149}"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0CEB64B-673B-4278-91E5-37BB069BE3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9379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97BABBB-BC50-46E0-819F-0315390881F5}"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838F855-8DFD-4703-9BD1-D79BA07F0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582023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D4BCA9C-8315-430B-8A37-D560A5A9AC5B}"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880F175-1421-47B3-80BB-D79D75803D3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666978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F72F13-7E3B-4BEA-9864-02B1DB30D258}"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3D7D618-DB5C-41F9-A17A-4F3E115C6A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33186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6359D48-3DB2-47A7-A0BC-17E37158D919}"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8336E1B-8C6D-47F7-8ABA-216C487A4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6823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9577EB5-5FC0-4F1B-A1C3-0B146D080187}"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408CDB4-333F-438C-B97D-49893131E21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94520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F33071-EFFC-49B3-8D71-465C2C898118}"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0B2D8F0-D594-4E91-AD5C-E71A14C53C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243183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0BDF35A-F574-4357-9D9A-F50651EC6930}"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6F234272-6C7C-48A4-B67C-E0159A65670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183482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9E8DD62-5E6D-4843-833B-A0226574B791}"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56BD0E0D-5C32-4837-8CC8-C6A368E40F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830773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B82FDF-F778-4012-AF82-2316AA06304E}"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EF235A0-E1DC-4716-91DF-2E783481C28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71848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29062F0-0E7F-4E35-9BD2-8DE1DD561C65}" type="slidenum">
              <a:rPr lang="ca-ES"/>
              <a:pPr>
                <a:defRPr/>
              </a:pPr>
              <a:t>‹N›</a:t>
            </a:fld>
            <a:endParaRPr lang="ca-ES"/>
          </a:p>
        </p:txBody>
      </p:sp>
    </p:spTree>
    <p:extLst>
      <p:ext uri="{BB962C8B-B14F-4D97-AF65-F5344CB8AC3E}">
        <p14:creationId xmlns:p14="http://schemas.microsoft.com/office/powerpoint/2010/main" val="45537158"/>
      </p:ext>
    </p:extLst>
  </p:cSld>
  <p:clrMapOvr>
    <a:masterClrMapping/>
  </p:clrMapOvr>
  <p:transition spd="slow">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766E89-6454-4546-B596-2D394EF190B0}"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C891DC5-0707-4CB2-8F29-78251CB0750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752900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1DE3BA9-3EE5-484F-9B6F-32B807B96E98}"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FF5B5E-7834-491E-87CC-38F4A0CE3AC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944880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C311F1-9B38-4339-847E-F48EFEA14B82}"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669E896-E47B-430A-9C7D-D5EE158102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191085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36123578"/>
      </p:ext>
    </p:extLst>
  </p:cSld>
  <p:clrMapOvr>
    <a:masterClrMapping/>
  </p:clrMapOvr>
  <p:transition spd="med">
    <p:push/>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9511703"/>
      </p:ext>
    </p:extLst>
  </p:cSld>
  <p:clrMapOvr>
    <a:masterClrMapping/>
  </p:clrMapOvr>
  <p:transition spd="med">
    <p:push/>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83061638"/>
      </p:ext>
    </p:extLst>
  </p:cSld>
  <p:clrMapOvr>
    <a:masterClrMapping/>
  </p:clrMapOvr>
  <p:transition spd="med">
    <p:push/>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16465779"/>
      </p:ext>
    </p:extLst>
  </p:cSld>
  <p:clrMapOvr>
    <a:masterClrMapping/>
  </p:clrMapOvr>
  <p:transition spd="med">
    <p:push/>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54556180"/>
      </p:ext>
    </p:extLst>
  </p:cSld>
  <p:clrMapOvr>
    <a:masterClrMapping/>
  </p:clrMapOvr>
  <p:transition spd="med">
    <p:push/>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5467668"/>
      </p:ext>
    </p:extLst>
  </p:cSld>
  <p:clrMapOvr>
    <a:masterClrMapping/>
  </p:clrMapOvr>
  <p:transition spd="med">
    <p:push/>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07367615"/>
      </p:ext>
    </p:extLst>
  </p:cSld>
  <p:clrMapOvr>
    <a:masterClrMapping/>
  </p:clrMapOvr>
  <p:transition spd="med">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4B1A6C8-0579-4631-A257-670A13D37AEE}" type="slidenum">
              <a:rPr lang="ca-ES"/>
              <a:pPr>
                <a:defRPr/>
              </a:pPr>
              <a:t>‹N›</a:t>
            </a:fld>
            <a:endParaRPr lang="ca-ES"/>
          </a:p>
        </p:txBody>
      </p:sp>
    </p:spTree>
    <p:extLst>
      <p:ext uri="{BB962C8B-B14F-4D97-AF65-F5344CB8AC3E}">
        <p14:creationId xmlns:p14="http://schemas.microsoft.com/office/powerpoint/2010/main" val="1787500150"/>
      </p:ext>
    </p:extLst>
  </p:cSld>
  <p:clrMapOvr>
    <a:masterClrMapping/>
  </p:clrMapOvr>
  <p:transition spd="slow">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95118128"/>
      </p:ext>
    </p:extLst>
  </p:cSld>
  <p:clrMapOvr>
    <a:masterClrMapping/>
  </p:clrMapOvr>
  <p:transition spd="med">
    <p:push/>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28600943"/>
      </p:ext>
    </p:extLst>
  </p:cSld>
  <p:clrMapOvr>
    <a:masterClrMapping/>
  </p:clrMapOvr>
  <p:transition spd="med">
    <p:push/>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43697111"/>
      </p:ext>
    </p:extLst>
  </p:cSld>
  <p:clrMapOvr>
    <a:masterClrMapping/>
  </p:clrMapOvr>
  <p:transition spd="med">
    <p:push/>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6572009"/>
      </p:ext>
    </p:extLst>
  </p:cSld>
  <p:clrMapOvr>
    <a:masterClrMapping/>
  </p:clrMapOvr>
  <p:transition spd="med">
    <p:push/>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818324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62026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792429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298320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553440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44951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47AA76E-6929-4E3B-A5ED-C64AE562F840}" type="slidenum">
              <a:rPr lang="ca-ES"/>
              <a:pPr>
                <a:defRPr/>
              </a:pPr>
              <a:t>‹N›</a:t>
            </a:fld>
            <a:endParaRPr lang="ca-ES"/>
          </a:p>
        </p:txBody>
      </p:sp>
    </p:spTree>
    <p:extLst>
      <p:ext uri="{BB962C8B-B14F-4D97-AF65-F5344CB8AC3E}">
        <p14:creationId xmlns:p14="http://schemas.microsoft.com/office/powerpoint/2010/main" val="497941631"/>
      </p:ext>
    </p:extLst>
  </p:cSld>
  <p:clrMapOvr>
    <a:masterClrMapping/>
  </p:clrMapOvr>
  <p:transition spd="slow">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026745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458815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9193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516282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79058D2-2C01-4B86-B3B1-BF5B55DAA8A9}" type="datetimeFigureOut">
              <a:rPr lang="it-IT" smtClean="0">
                <a:solidFill>
                  <a:prstClr val="black">
                    <a:tint val="75000"/>
                  </a:prstClr>
                </a:solidFill>
              </a: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90B9DF6-7C51-4D5D-B02B-80557847DCC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554706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7720496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0960220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3799877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0980198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635329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35D60F6-70EA-4638-A3AD-4B05CB336C3F}" type="slidenum">
              <a:rPr lang="ca-ES"/>
              <a:pPr>
                <a:defRPr/>
              </a:pPr>
              <a:t>‹N›</a:t>
            </a:fld>
            <a:endParaRPr lang="ca-ES"/>
          </a:p>
        </p:txBody>
      </p:sp>
    </p:spTree>
    <p:extLst>
      <p:ext uri="{BB962C8B-B14F-4D97-AF65-F5344CB8AC3E}">
        <p14:creationId xmlns:p14="http://schemas.microsoft.com/office/powerpoint/2010/main" val="76042905"/>
      </p:ext>
    </p:extLst>
  </p:cSld>
  <p:clrMapOvr>
    <a:masterClrMapping/>
  </p:clrMapOvr>
  <p:transition spd="slow">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2986268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94312912"/>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5203582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7155308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3859457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1254337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1C10989-4C46-4AD9-8B2C-C45F9D164112}"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E47E04-B169-4731-9FBA-98B198C38D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423931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0746F0-2DF6-43C9-A88F-386DD08B7816}"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6A6F29-F7DF-4C51-A136-4729AB2682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804928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ED24E2-4C3B-4174-9E23-6904680D27C4}"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87871A-8C5D-4B47-8069-57217260C6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591439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86B61C0-AD2D-4D7F-A61C-7BAE91433312}"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C66AFB2-CFD5-4BCE-8FD4-B1F0CB815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12381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60CB181-12B3-45A2-BE00-2DCDD98E0C62}" type="slidenum">
              <a:rPr lang="ca-ES"/>
              <a:pPr>
                <a:defRPr/>
              </a:pPr>
              <a:t>‹N›</a:t>
            </a:fld>
            <a:endParaRPr lang="ca-ES"/>
          </a:p>
        </p:txBody>
      </p:sp>
    </p:spTree>
    <p:extLst>
      <p:ext uri="{BB962C8B-B14F-4D97-AF65-F5344CB8AC3E}">
        <p14:creationId xmlns:p14="http://schemas.microsoft.com/office/powerpoint/2010/main" val="835198825"/>
      </p:ext>
    </p:extLst>
  </p:cSld>
  <p:clrMapOvr>
    <a:masterClrMapping/>
  </p:clrMapOvr>
  <p:transition spd="slow">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34A5AA7-1D04-4BB7-A7C7-58B48AC35485}"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F610298-0F3E-4F03-BB62-F0AC39C739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111569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FF35952-2761-4188-AC86-9C4EEF4E6BE6}"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627AA70-6F19-4301-829D-5DF62FFF98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581413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2601C90-C735-413C-9431-3599473BA5CA}"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3E7725C-2AAA-4B2E-82DF-88B5D54FF4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000693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759D98-E9C4-485F-AE14-8C28EECB309D}"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F5EE30B-14F7-494B-AA36-0FC5CD629A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480007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52BA177-6EC4-4EDE-892E-19FBDEB16F0B}"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2A8A8FB-558F-45D7-9C94-9BB76C4C13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38428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B9F5AD-11AA-48AE-AABE-BE7FB0A6A37E}"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E7398B-F6D9-4200-9F23-3D36B99594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582651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7C5E60B-82D8-4D13-88EC-8648B89D10E7}"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10096D8-41EE-458A-8FD8-719F03D73C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752406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B2B62BE-10B4-4042-959D-3A0DC5726A1E}"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C1453B-760C-49AB-96FE-0E14C9C652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691810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F1495F6-A1F7-411B-9FFF-A3583B11AF39}"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789069F-A241-4C15-A13D-8AE3FF8C4BA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924620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0CBEA8E-F3F0-4A44-BEA8-A4B55032EB73}"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A3BEE7D-D4A7-4667-974D-96B30A9AE74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6091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B168630-6318-45C1-B5A8-55377C68D04D}" type="slidenum">
              <a:rPr lang="ca-ES"/>
              <a:pPr>
                <a:defRPr/>
              </a:pPr>
              <a:t>‹N›</a:t>
            </a:fld>
            <a:endParaRPr lang="ca-ES"/>
          </a:p>
        </p:txBody>
      </p:sp>
    </p:spTree>
    <p:extLst>
      <p:ext uri="{BB962C8B-B14F-4D97-AF65-F5344CB8AC3E}">
        <p14:creationId xmlns:p14="http://schemas.microsoft.com/office/powerpoint/2010/main" val="2931206822"/>
      </p:ext>
    </p:extLst>
  </p:cSld>
  <p:clrMapOvr>
    <a:masterClrMapping/>
  </p:clrMapOvr>
  <p:transition spd="slow">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D97319F-F41F-4DF1-BBBD-E6B939D0B8B7}"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43FCE9A-742A-43CD-96A6-E4D60A8D76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0137424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50B0E45-9D79-4AE2-B64E-3A97B4BBB214}"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3845B48-B890-42FF-B773-9320F4D7556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621127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D5BD6A8-42C7-408A-A735-5A90937B27C2}"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132FE8C-C58B-4EC0-A799-0075ADD538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88696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8944F4-8DBB-496B-A2E0-9962536E1AAC}"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8644EC4A-EA00-42BE-8C92-40BDD04D5C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126720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326D70-A71C-4708-82E0-09BB42661704}"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515971C-58B4-42BE-BFB3-9FF01BBC9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523396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42FDC8C-19F4-4A6C-B551-07D55429D13E}"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3DBF02-D4A9-4D77-A0B5-5057884FC6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034598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874354-7B8D-4139-8BB6-69436C454481}"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CF6FA05-65F5-44EA-8F0B-C2B33340FFA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213044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CA652B5-D1C4-4FDD-87F0-65582EE51F09}"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3CB858C-3E29-48B5-8242-8F8CEE8FEBE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703849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CB1D98-83CD-428A-AEF3-D3EBED59916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57926893"/>
      </p:ext>
    </p:extLst>
  </p:cSld>
  <p:clrMapOvr>
    <a:masterClrMapping/>
  </p:clrMapOvr>
  <p:transition spd="slow">
    <p:dissolv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F349A3-8038-4B3C-A3E5-BCAD860B563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712258569"/>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0E13B32-58A7-4D57-B428-D8C6F677DD3B}" type="slidenum">
              <a:rPr lang="ca-ES"/>
              <a:pPr>
                <a:defRPr/>
              </a:pPr>
              <a:t>‹N›</a:t>
            </a:fld>
            <a:endParaRPr lang="ca-ES"/>
          </a:p>
        </p:txBody>
      </p:sp>
    </p:spTree>
    <p:extLst>
      <p:ext uri="{BB962C8B-B14F-4D97-AF65-F5344CB8AC3E}">
        <p14:creationId xmlns:p14="http://schemas.microsoft.com/office/powerpoint/2010/main" val="2477319044"/>
      </p:ext>
    </p:extLst>
  </p:cSld>
  <p:clrMapOvr>
    <a:masterClrMapping/>
  </p:clrMapOvr>
  <p:transition spd="slow">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002F57-8A6D-4953-B874-FA37ABD9444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13009335"/>
      </p:ext>
    </p:extLst>
  </p:cSld>
  <p:clrMapOvr>
    <a:masterClrMapping/>
  </p:clrMapOvr>
  <p:transition spd="slow">
    <p:dissolv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DD4B6F-36A3-4347-84A4-B5626DDB21A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717599269"/>
      </p:ext>
    </p:extLst>
  </p:cSld>
  <p:clrMapOvr>
    <a:masterClrMapping/>
  </p:clrMapOvr>
  <p:transition spd="slow">
    <p:dissolv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DFABD8-F4EA-44F8-9EAA-AAB6E4C9701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64776409"/>
      </p:ext>
    </p:extLst>
  </p:cSld>
  <p:clrMapOvr>
    <a:masterClrMapping/>
  </p:clrMapOvr>
  <p:transition spd="slow">
    <p:dissolv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0243A6-BE95-4CF0-8B4C-B90A611EE6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25328591"/>
      </p:ext>
    </p:extLst>
  </p:cSld>
  <p:clrMapOvr>
    <a:masterClrMapping/>
  </p:clrMapOvr>
  <p:transition spd="slow">
    <p:dissolv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9571E8-52F4-44A5-B7D6-C0E4E703490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35401384"/>
      </p:ext>
    </p:extLst>
  </p:cSld>
  <p:clrMapOvr>
    <a:masterClrMapping/>
  </p:clrMapOvr>
  <p:transition spd="slow">
    <p:dissolv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42612F-EE99-47BD-BC2F-80ACED0A23F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58552530"/>
      </p:ext>
    </p:extLst>
  </p:cSld>
  <p:clrMapOvr>
    <a:masterClrMapping/>
  </p:clrMapOvr>
  <p:transition spd="slow">
    <p:dissolv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5244A5-7C88-46CD-81F8-4CD61F83380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668207807"/>
      </p:ext>
    </p:extLst>
  </p:cSld>
  <p:clrMapOvr>
    <a:masterClrMapping/>
  </p:clrMapOvr>
  <p:transition spd="slow">
    <p:dissolv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05C84A-4593-406B-A43E-DA5BEE7CB5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506560632"/>
      </p:ext>
    </p:extLst>
  </p:cSld>
  <p:clrMapOvr>
    <a:masterClrMapping/>
  </p:clrMapOvr>
  <p:transition spd="slow">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016E57-AC09-4A81-A8DF-D71473A4E65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36125788"/>
      </p:ext>
    </p:extLst>
  </p:cSld>
  <p:clrMapOvr>
    <a:masterClrMapping/>
  </p:clrMapOvr>
  <p:transition spd="slow">
    <p:dissolv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7C2742E-1EEB-4930-AA77-5690DC2296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080246372"/>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20B4E6-E9DF-45FC-9EB2-C75F6455E8DD}" type="slidenum">
              <a:rPr lang="it-IT"/>
              <a:pPr>
                <a:defRPr/>
              </a:pPr>
              <a:t>‹N›</a:t>
            </a:fld>
            <a:endParaRPr lang="it-IT"/>
          </a:p>
        </p:txBody>
      </p:sp>
    </p:spTree>
    <p:extLst>
      <p:ext uri="{BB962C8B-B14F-4D97-AF65-F5344CB8AC3E}">
        <p14:creationId xmlns:p14="http://schemas.microsoft.com/office/powerpoint/2010/main" val="2849716982"/>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A3262E1-FACC-4DC0-BB67-E0496CC488E3}" type="slidenum">
              <a:rPr lang="ca-ES"/>
              <a:pPr>
                <a:defRPr/>
              </a:pPr>
              <a:t>‹N›</a:t>
            </a:fld>
            <a:endParaRPr lang="ca-ES"/>
          </a:p>
        </p:txBody>
      </p:sp>
    </p:spTree>
    <p:extLst>
      <p:ext uri="{BB962C8B-B14F-4D97-AF65-F5344CB8AC3E}">
        <p14:creationId xmlns:p14="http://schemas.microsoft.com/office/powerpoint/2010/main" val="2273574078"/>
      </p:ext>
    </p:extLst>
  </p:cSld>
  <p:clrMapOvr>
    <a:masterClrMapping/>
  </p:clrMapOvr>
  <p:transition spd="slow">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B6253743-25E6-477C-9F42-651F04753DE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352147892"/>
      </p:ext>
    </p:extLst>
  </p:cSld>
  <p:clrMapOvr>
    <a:masterClrMapping/>
  </p:clrMapOvr>
  <p:transition spd="slow">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977DC8FA-EAAA-46F6-A432-D2D3DA4755C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729798018"/>
      </p:ext>
    </p:extLst>
  </p:cSld>
  <p:clrMapOvr>
    <a:masterClrMapping/>
  </p:clrMapOvr>
  <p:transition spd="slow">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FBF1206E-9DEF-4536-BFA2-F34E6D8F24E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762769143"/>
      </p:ext>
    </p:extLst>
  </p:cSld>
  <p:clrMapOvr>
    <a:masterClrMapping/>
  </p:clrMapOvr>
  <p:transition spd="slow">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78AFBC50-0BDC-49C2-B060-7D892F56B26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829969792"/>
      </p:ext>
    </p:extLst>
  </p:cSld>
  <p:clrMapOvr>
    <a:masterClrMapping/>
  </p:clrMapOvr>
  <p:transition spd="slow">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F32CDFF3-E150-4295-BF93-F81E70DBDDE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842411180"/>
      </p:ext>
    </p:extLst>
  </p:cSld>
  <p:clrMapOvr>
    <a:masterClrMapping/>
  </p:clrMapOvr>
  <p:transition spd="slow">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D4130DC-EF96-4F4F-B946-346996A48BD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025520528"/>
      </p:ext>
    </p:extLst>
  </p:cSld>
  <p:clrMapOvr>
    <a:masterClrMapping/>
  </p:clrMapOvr>
  <p:transition spd="slow">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DDFC09E6-0151-4E98-B66A-EA54A6A895B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90609586"/>
      </p:ext>
    </p:extLst>
  </p:cSld>
  <p:clrMapOvr>
    <a:masterClrMapping/>
  </p:clrMapOvr>
  <p:transition spd="slow">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30EBB4E2-926C-41B1-A3D1-B04853E931D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608314444"/>
      </p:ext>
    </p:extLst>
  </p:cSld>
  <p:clrMapOvr>
    <a:masterClrMapping/>
  </p:clrMapOvr>
  <p:transition spd="slow">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F9CA345-6302-41B8-AA7A-75F6AEDDE10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412216756"/>
      </p:ext>
    </p:extLst>
  </p:cSld>
  <p:clrMapOvr>
    <a:masterClrMapping/>
  </p:clrMapOvr>
  <p:transition spd="slow">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692CEB0-E867-4393-9410-9E8A21FA296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37287973"/>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9763DB0-9D2E-4AFB-B50D-4B23EFEB7C05}" type="slidenum">
              <a:rPr lang="ca-ES"/>
              <a:pPr>
                <a:defRPr/>
              </a:pPr>
              <a:t>‹N›</a:t>
            </a:fld>
            <a:endParaRPr lang="ca-ES"/>
          </a:p>
        </p:txBody>
      </p:sp>
    </p:spTree>
    <p:extLst>
      <p:ext uri="{BB962C8B-B14F-4D97-AF65-F5344CB8AC3E}">
        <p14:creationId xmlns:p14="http://schemas.microsoft.com/office/powerpoint/2010/main" val="2277879887"/>
      </p:ext>
    </p:extLst>
  </p:cSld>
  <p:clrMapOvr>
    <a:masterClrMapping/>
  </p:clrMapOvr>
  <p:transition spd="slow">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649736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8019555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458471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779876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8352051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738019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0221426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169510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8852895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59097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DDDAECD-FB58-4852-9681-B28C42CB2CC4}" type="slidenum">
              <a:rPr lang="ca-ES"/>
              <a:pPr>
                <a:defRPr/>
              </a:pPr>
              <a:t>‹N›</a:t>
            </a:fld>
            <a:endParaRPr lang="ca-ES"/>
          </a:p>
        </p:txBody>
      </p:sp>
    </p:spTree>
    <p:extLst>
      <p:ext uri="{BB962C8B-B14F-4D97-AF65-F5344CB8AC3E}">
        <p14:creationId xmlns:p14="http://schemas.microsoft.com/office/powerpoint/2010/main" val="2568190651"/>
      </p:ext>
    </p:extLst>
  </p:cSld>
  <p:clrMapOvr>
    <a:masterClrMapping/>
  </p:clrMapOvr>
  <p:transition spd="slow">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0807193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2952C4-7735-4B86-AC8A-362013DF4AA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768472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FAB5C-F1CC-48C4-BC6B-BCC38EDB79B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506525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29C527-9AEE-42A2-BE22-0522CE16721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6288036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F1E550-B9B8-4DB8-9FFD-435427B01A6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9746016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620CF1-A584-4CF6-BB28-DFD0EDF48C1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032086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67B232-42D5-4D13-83FC-F80BD40CE00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6512047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F9D93C-8D2C-46ED-97D5-391310B8FD1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725773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371BF-5EF2-4D52-B603-8412F02516A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492968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B32AA1-56E5-40BE-A0CB-0E82B501BD4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61892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ECCE949-730B-4E82-B4EE-AD3BE109F227}"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31812F4-FC56-422C-B2A3-317FD03F3BB2}" type="slidenum">
              <a:rPr lang="it-IT"/>
              <a:pPr>
                <a:defRPr/>
              </a:pPr>
              <a:t>‹N›</a:t>
            </a:fld>
            <a:endParaRPr lang="it-IT"/>
          </a:p>
        </p:txBody>
      </p:sp>
    </p:spTree>
    <p:extLst>
      <p:ext uri="{BB962C8B-B14F-4D97-AF65-F5344CB8AC3E}">
        <p14:creationId xmlns:p14="http://schemas.microsoft.com/office/powerpoint/2010/main" val="4794400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745D6F-2839-4E1A-8A90-F703ECE325C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767617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33EED-EB06-47B6-9ADB-FFE48325910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962347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3ACD344-975E-49D6-B8D6-7F4D564A9FCC}"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ED717A-9B73-4CF5-AE6A-AF07D3778068}" type="slidenum">
              <a:rPr lang="it-IT"/>
              <a:pPr>
                <a:defRPr/>
              </a:pPr>
              <a:t>‹N›</a:t>
            </a:fld>
            <a:endParaRPr lang="it-IT"/>
          </a:p>
        </p:txBody>
      </p:sp>
    </p:spTree>
    <p:extLst>
      <p:ext uri="{BB962C8B-B14F-4D97-AF65-F5344CB8AC3E}">
        <p14:creationId xmlns:p14="http://schemas.microsoft.com/office/powerpoint/2010/main" val="2633823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A45AF5B-9EF1-4A40-85B9-E2B93D87FA9D}"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EBD21A-5A5F-4B54-AC47-516194EB8A42}" type="slidenum">
              <a:rPr lang="it-IT"/>
              <a:pPr>
                <a:defRPr/>
              </a:pPr>
              <a:t>‹N›</a:t>
            </a:fld>
            <a:endParaRPr lang="it-IT"/>
          </a:p>
        </p:txBody>
      </p:sp>
    </p:spTree>
    <p:extLst>
      <p:ext uri="{BB962C8B-B14F-4D97-AF65-F5344CB8AC3E}">
        <p14:creationId xmlns:p14="http://schemas.microsoft.com/office/powerpoint/2010/main" val="960161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6E0373D-9984-4CF3-B5F1-3E38E6F666E9}"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50D147D-08FD-4EF3-9DAB-7020D62C544B}" type="slidenum">
              <a:rPr lang="it-IT"/>
              <a:pPr>
                <a:defRPr/>
              </a:pPr>
              <a:t>‹N›</a:t>
            </a:fld>
            <a:endParaRPr lang="it-IT"/>
          </a:p>
        </p:txBody>
      </p:sp>
    </p:spTree>
    <p:extLst>
      <p:ext uri="{BB962C8B-B14F-4D97-AF65-F5344CB8AC3E}">
        <p14:creationId xmlns:p14="http://schemas.microsoft.com/office/powerpoint/2010/main" val="3982915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F0DC94-5D84-4AC1-BCCD-40A8945BAD1D}" type="datetimeFigureOut">
              <a:rPr lang="it-IT"/>
              <a:pPr>
                <a:defRPr/>
              </a:pPr>
              <a:t>14/12/2017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809CBC1-17BD-4CB6-9F57-EA8205CF6399}" type="slidenum">
              <a:rPr lang="it-IT"/>
              <a:pPr>
                <a:defRPr/>
              </a:pPr>
              <a:t>‹N›</a:t>
            </a:fld>
            <a:endParaRPr lang="it-IT"/>
          </a:p>
        </p:txBody>
      </p:sp>
    </p:spTree>
    <p:extLst>
      <p:ext uri="{BB962C8B-B14F-4D97-AF65-F5344CB8AC3E}">
        <p14:creationId xmlns:p14="http://schemas.microsoft.com/office/powerpoint/2010/main" val="953607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A8B95CF-3EE9-4017-BE84-00A28BA20F2F}" type="datetimeFigureOut">
              <a:rPr lang="it-IT"/>
              <a:pPr>
                <a:defRPr/>
              </a:pPr>
              <a:t>14/12/2017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0AC684F-AD5A-470B-8606-2251D22DE085}" type="slidenum">
              <a:rPr lang="it-IT"/>
              <a:pPr>
                <a:defRPr/>
              </a:pPr>
              <a:t>‹N›</a:t>
            </a:fld>
            <a:endParaRPr lang="it-IT"/>
          </a:p>
        </p:txBody>
      </p:sp>
    </p:spTree>
    <p:extLst>
      <p:ext uri="{BB962C8B-B14F-4D97-AF65-F5344CB8AC3E}">
        <p14:creationId xmlns:p14="http://schemas.microsoft.com/office/powerpoint/2010/main" val="3189807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E4AD851-AF7E-4067-926C-E34EE5BF8E1E}" type="datetimeFigureOut">
              <a:rPr lang="it-IT"/>
              <a:pPr>
                <a:defRPr/>
              </a:pPr>
              <a:t>14/12/2017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8F12134-1520-492D-8CA5-E704083C02B4}" type="slidenum">
              <a:rPr lang="it-IT"/>
              <a:pPr>
                <a:defRPr/>
              </a:pPr>
              <a:t>‹N›</a:t>
            </a:fld>
            <a:endParaRPr lang="it-IT"/>
          </a:p>
        </p:txBody>
      </p:sp>
    </p:spTree>
    <p:extLst>
      <p:ext uri="{BB962C8B-B14F-4D97-AF65-F5344CB8AC3E}">
        <p14:creationId xmlns:p14="http://schemas.microsoft.com/office/powerpoint/2010/main" val="76389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75748BE-1F88-436E-A55D-A22EB4E1A000}" type="slidenum">
              <a:rPr lang="it-IT"/>
              <a:pPr>
                <a:defRPr/>
              </a:pPr>
              <a:t>‹N›</a:t>
            </a:fld>
            <a:endParaRPr lang="it-IT"/>
          </a:p>
        </p:txBody>
      </p:sp>
    </p:spTree>
    <p:extLst>
      <p:ext uri="{BB962C8B-B14F-4D97-AF65-F5344CB8AC3E}">
        <p14:creationId xmlns:p14="http://schemas.microsoft.com/office/powerpoint/2010/main" val="357942125"/>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D51B8A7-F270-42F3-B25E-00FF37E2B5C6}"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8D0ADF7-C345-470A-BCE1-9B151734AA9C}" type="slidenum">
              <a:rPr lang="it-IT"/>
              <a:pPr>
                <a:defRPr/>
              </a:pPr>
              <a:t>‹N›</a:t>
            </a:fld>
            <a:endParaRPr lang="it-IT"/>
          </a:p>
        </p:txBody>
      </p:sp>
    </p:spTree>
    <p:extLst>
      <p:ext uri="{BB962C8B-B14F-4D97-AF65-F5344CB8AC3E}">
        <p14:creationId xmlns:p14="http://schemas.microsoft.com/office/powerpoint/2010/main" val="2528411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DE15FA7-23C5-4529-B8B5-ECA4FB5DE0DD}"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62617FA-B900-4D26-A190-54F9ED9F1482}" type="slidenum">
              <a:rPr lang="it-IT"/>
              <a:pPr>
                <a:defRPr/>
              </a:pPr>
              <a:t>‹N›</a:t>
            </a:fld>
            <a:endParaRPr lang="it-IT"/>
          </a:p>
        </p:txBody>
      </p:sp>
    </p:spTree>
    <p:extLst>
      <p:ext uri="{BB962C8B-B14F-4D97-AF65-F5344CB8AC3E}">
        <p14:creationId xmlns:p14="http://schemas.microsoft.com/office/powerpoint/2010/main" val="689458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C9B0202-49CC-4CAA-BDF9-0197C843EE1A}"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A05AC9-DA82-4904-898C-5CF897C0D65A}" type="slidenum">
              <a:rPr lang="it-IT"/>
              <a:pPr>
                <a:defRPr/>
              </a:pPr>
              <a:t>‹N›</a:t>
            </a:fld>
            <a:endParaRPr lang="it-IT"/>
          </a:p>
        </p:txBody>
      </p:sp>
    </p:spTree>
    <p:extLst>
      <p:ext uri="{BB962C8B-B14F-4D97-AF65-F5344CB8AC3E}">
        <p14:creationId xmlns:p14="http://schemas.microsoft.com/office/powerpoint/2010/main" val="3075255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3EB308B-E4C9-43DE-9C5C-1A8FFDCEF914}"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8E6468-7B38-4BB8-884D-C72BD937FD77}" type="slidenum">
              <a:rPr lang="it-IT"/>
              <a:pPr>
                <a:defRPr/>
              </a:pPr>
              <a:t>‹N›</a:t>
            </a:fld>
            <a:endParaRPr lang="it-IT"/>
          </a:p>
        </p:txBody>
      </p:sp>
    </p:spTree>
    <p:extLst>
      <p:ext uri="{BB962C8B-B14F-4D97-AF65-F5344CB8AC3E}">
        <p14:creationId xmlns:p14="http://schemas.microsoft.com/office/powerpoint/2010/main" val="3631156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3AA94F-F266-4D9E-8654-BB0670628CE8}" type="slidenum">
              <a:rPr lang="it-IT"/>
              <a:pPr>
                <a:defRPr/>
              </a:pPr>
              <a:t>‹N›</a:t>
            </a:fld>
            <a:endParaRPr lang="it-IT"/>
          </a:p>
        </p:txBody>
      </p:sp>
    </p:spTree>
    <p:extLst>
      <p:ext uri="{BB962C8B-B14F-4D97-AF65-F5344CB8AC3E}">
        <p14:creationId xmlns:p14="http://schemas.microsoft.com/office/powerpoint/2010/main" val="1794661061"/>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18024AB-EA9E-4AF1-A670-DD0B4C355058}" type="slidenum">
              <a:rPr lang="it-IT"/>
              <a:pPr>
                <a:defRPr/>
              </a:pPr>
              <a:t>‹N›</a:t>
            </a:fld>
            <a:endParaRPr lang="it-IT"/>
          </a:p>
        </p:txBody>
      </p:sp>
    </p:spTree>
    <p:extLst>
      <p:ext uri="{BB962C8B-B14F-4D97-AF65-F5344CB8AC3E}">
        <p14:creationId xmlns:p14="http://schemas.microsoft.com/office/powerpoint/2010/main" val="4053980403"/>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F23F69-64C6-4F4E-8477-D8E84DD0A0BA}" type="slidenum">
              <a:rPr lang="it-IT"/>
              <a:pPr>
                <a:defRPr/>
              </a:pPr>
              <a:t>‹N›</a:t>
            </a:fld>
            <a:endParaRPr lang="it-IT"/>
          </a:p>
        </p:txBody>
      </p:sp>
    </p:spTree>
    <p:extLst>
      <p:ext uri="{BB962C8B-B14F-4D97-AF65-F5344CB8AC3E}">
        <p14:creationId xmlns:p14="http://schemas.microsoft.com/office/powerpoint/2010/main" val="1577189789"/>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4DEAA76-CFEB-4FDA-A9B6-B0B91FE1F704}" type="slidenum">
              <a:rPr lang="it-IT"/>
              <a:pPr>
                <a:defRPr/>
              </a:pPr>
              <a:t>‹N›</a:t>
            </a:fld>
            <a:endParaRPr lang="it-IT"/>
          </a:p>
        </p:txBody>
      </p:sp>
    </p:spTree>
    <p:extLst>
      <p:ext uri="{BB962C8B-B14F-4D97-AF65-F5344CB8AC3E}">
        <p14:creationId xmlns:p14="http://schemas.microsoft.com/office/powerpoint/2010/main" val="913793253"/>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A1236B1D-5374-4087-B08D-AF7D59270EA8}" type="slidenum">
              <a:rPr lang="it-IT"/>
              <a:pPr>
                <a:defRPr/>
              </a:pPr>
              <a:t>‹N›</a:t>
            </a:fld>
            <a:endParaRPr lang="it-IT"/>
          </a:p>
        </p:txBody>
      </p:sp>
    </p:spTree>
    <p:extLst>
      <p:ext uri="{BB962C8B-B14F-4D97-AF65-F5344CB8AC3E}">
        <p14:creationId xmlns:p14="http://schemas.microsoft.com/office/powerpoint/2010/main" val="4278534362"/>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7122F73F-5369-4FD8-9869-9D13695423D9}" type="slidenum">
              <a:rPr lang="it-IT"/>
              <a:pPr>
                <a:defRPr/>
              </a:pPr>
              <a:t>‹N›</a:t>
            </a:fld>
            <a:endParaRPr lang="it-IT"/>
          </a:p>
        </p:txBody>
      </p:sp>
    </p:spTree>
    <p:extLst>
      <p:ext uri="{BB962C8B-B14F-4D97-AF65-F5344CB8AC3E}">
        <p14:creationId xmlns:p14="http://schemas.microsoft.com/office/powerpoint/2010/main" val="2044529661"/>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44DCE72-3124-4EB9-9C57-1E8BBFE20DE3}" type="slidenum">
              <a:rPr lang="it-IT"/>
              <a:pPr>
                <a:defRPr/>
              </a:pPr>
              <a:t>‹N›</a:t>
            </a:fld>
            <a:endParaRPr lang="it-IT"/>
          </a:p>
        </p:txBody>
      </p:sp>
    </p:spTree>
    <p:extLst>
      <p:ext uri="{BB962C8B-B14F-4D97-AF65-F5344CB8AC3E}">
        <p14:creationId xmlns:p14="http://schemas.microsoft.com/office/powerpoint/2010/main" val="185869583"/>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AAE4CC5-4B5A-46B2-B472-1864CF718225}" type="slidenum">
              <a:rPr lang="it-IT"/>
              <a:pPr>
                <a:defRPr/>
              </a:pPr>
              <a:t>‹N›</a:t>
            </a:fld>
            <a:endParaRPr lang="it-IT"/>
          </a:p>
        </p:txBody>
      </p:sp>
    </p:spTree>
    <p:extLst>
      <p:ext uri="{BB962C8B-B14F-4D97-AF65-F5344CB8AC3E}">
        <p14:creationId xmlns:p14="http://schemas.microsoft.com/office/powerpoint/2010/main" val="1093489871"/>
      </p:ext>
    </p:extLst>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CB32E1C-2A3E-4630-8094-CA5941243E07}" type="slidenum">
              <a:rPr lang="it-IT"/>
              <a:pPr>
                <a:defRPr/>
              </a:pPr>
              <a:t>‹N›</a:t>
            </a:fld>
            <a:endParaRPr lang="it-IT"/>
          </a:p>
        </p:txBody>
      </p:sp>
    </p:spTree>
    <p:extLst>
      <p:ext uri="{BB962C8B-B14F-4D97-AF65-F5344CB8AC3E}">
        <p14:creationId xmlns:p14="http://schemas.microsoft.com/office/powerpoint/2010/main" val="3299835716"/>
      </p:ext>
    </p:extLst>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4505F7-2641-4B2C-8F29-2A7F83BF8BD5}" type="slidenum">
              <a:rPr lang="it-IT"/>
              <a:pPr>
                <a:defRPr/>
              </a:pPr>
              <a:t>‹N›</a:t>
            </a:fld>
            <a:endParaRPr lang="it-IT"/>
          </a:p>
        </p:txBody>
      </p:sp>
    </p:spTree>
    <p:extLst>
      <p:ext uri="{BB962C8B-B14F-4D97-AF65-F5344CB8AC3E}">
        <p14:creationId xmlns:p14="http://schemas.microsoft.com/office/powerpoint/2010/main" val="2708667745"/>
      </p:ext>
    </p:extLst>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9ABC8B9-D556-4652-9E03-8BBD6E2F2011}" type="slidenum">
              <a:rPr lang="it-IT"/>
              <a:pPr>
                <a:defRPr/>
              </a:pPr>
              <a:t>‹N›</a:t>
            </a:fld>
            <a:endParaRPr lang="it-IT"/>
          </a:p>
        </p:txBody>
      </p:sp>
    </p:spTree>
    <p:extLst>
      <p:ext uri="{BB962C8B-B14F-4D97-AF65-F5344CB8AC3E}">
        <p14:creationId xmlns:p14="http://schemas.microsoft.com/office/powerpoint/2010/main" val="546474467"/>
      </p:ext>
    </p:extLst>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415C2EE-ADD8-4898-B7E3-4316E923359F}" type="slidenum">
              <a:rPr lang="it-IT"/>
              <a:pPr>
                <a:defRPr/>
              </a:pPr>
              <a:t>‹N›</a:t>
            </a:fld>
            <a:endParaRPr lang="it-IT"/>
          </a:p>
        </p:txBody>
      </p:sp>
    </p:spTree>
    <p:extLst>
      <p:ext uri="{BB962C8B-B14F-4D97-AF65-F5344CB8AC3E}">
        <p14:creationId xmlns:p14="http://schemas.microsoft.com/office/powerpoint/2010/main" val="1672746051"/>
      </p:ext>
    </p:extLst>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ADC2AB5-31FB-4549-9BC3-C67E09281CCD}"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DB01121-48D1-466C-B8F1-3DAFF9E03CA6}" type="slidenum">
              <a:rPr lang="it-IT"/>
              <a:pPr>
                <a:defRPr/>
              </a:pPr>
              <a:t>‹N›</a:t>
            </a:fld>
            <a:endParaRPr lang="it-IT"/>
          </a:p>
        </p:txBody>
      </p:sp>
    </p:spTree>
    <p:extLst>
      <p:ext uri="{BB962C8B-B14F-4D97-AF65-F5344CB8AC3E}">
        <p14:creationId xmlns:p14="http://schemas.microsoft.com/office/powerpoint/2010/main" val="2677011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39D44F6-D80A-48B9-99F0-954CA1DBCFA8}"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F17B94-FFAF-4F4C-B0E5-7ED7BE1D6496}" type="slidenum">
              <a:rPr lang="it-IT"/>
              <a:pPr>
                <a:defRPr/>
              </a:pPr>
              <a:t>‹N›</a:t>
            </a:fld>
            <a:endParaRPr lang="it-IT"/>
          </a:p>
        </p:txBody>
      </p:sp>
    </p:spTree>
    <p:extLst>
      <p:ext uri="{BB962C8B-B14F-4D97-AF65-F5344CB8AC3E}">
        <p14:creationId xmlns:p14="http://schemas.microsoft.com/office/powerpoint/2010/main" val="1338002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932BFCC-19DA-4C33-828D-0E4E670F0366}"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43E0CC-ADC4-4784-A586-8A7F59439981}" type="slidenum">
              <a:rPr lang="it-IT"/>
              <a:pPr>
                <a:defRPr/>
              </a:pPr>
              <a:t>‹N›</a:t>
            </a:fld>
            <a:endParaRPr lang="it-IT"/>
          </a:p>
        </p:txBody>
      </p:sp>
    </p:spTree>
    <p:extLst>
      <p:ext uri="{BB962C8B-B14F-4D97-AF65-F5344CB8AC3E}">
        <p14:creationId xmlns:p14="http://schemas.microsoft.com/office/powerpoint/2010/main" val="3966664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55A3563-649D-467C-B38D-0789D74B5634}"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D9E2410-7467-46C4-B821-FC87B562C942}" type="slidenum">
              <a:rPr lang="it-IT"/>
              <a:pPr>
                <a:defRPr/>
              </a:pPr>
              <a:t>‹N›</a:t>
            </a:fld>
            <a:endParaRPr lang="it-IT"/>
          </a:p>
        </p:txBody>
      </p:sp>
    </p:spTree>
    <p:extLst>
      <p:ext uri="{BB962C8B-B14F-4D97-AF65-F5344CB8AC3E}">
        <p14:creationId xmlns:p14="http://schemas.microsoft.com/office/powerpoint/2010/main" val="3092001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7B26766-980B-467E-9BC5-C61AA1F1394F}" type="datetimeFigureOut">
              <a:rPr lang="it-IT"/>
              <a:pPr>
                <a:defRPr/>
              </a:pPr>
              <a:t>14/12/2017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727C8D5-B5D7-4BCA-91BA-D1521B8043D6}" type="slidenum">
              <a:rPr lang="it-IT"/>
              <a:pPr>
                <a:defRPr/>
              </a:pPr>
              <a:t>‹N›</a:t>
            </a:fld>
            <a:endParaRPr lang="it-IT"/>
          </a:p>
        </p:txBody>
      </p:sp>
    </p:spTree>
    <p:extLst>
      <p:ext uri="{BB962C8B-B14F-4D97-AF65-F5344CB8AC3E}">
        <p14:creationId xmlns:p14="http://schemas.microsoft.com/office/powerpoint/2010/main" val="343002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C499FF8-C0DD-4CB6-ADBC-943DF08AC37B}" type="slidenum">
              <a:rPr lang="it-IT"/>
              <a:pPr>
                <a:defRPr/>
              </a:pPr>
              <a:t>‹N›</a:t>
            </a:fld>
            <a:endParaRPr lang="it-IT"/>
          </a:p>
        </p:txBody>
      </p:sp>
    </p:spTree>
    <p:extLst>
      <p:ext uri="{BB962C8B-B14F-4D97-AF65-F5344CB8AC3E}">
        <p14:creationId xmlns:p14="http://schemas.microsoft.com/office/powerpoint/2010/main" val="753705043"/>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F8EDB24-62F3-4B8B-9EC3-8053B0C475A0}" type="datetimeFigureOut">
              <a:rPr lang="it-IT"/>
              <a:pPr>
                <a:defRPr/>
              </a:pPr>
              <a:t>14/12/2017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1A1AFF7-A4A1-4A6F-88D3-944D4180E711}" type="slidenum">
              <a:rPr lang="it-IT"/>
              <a:pPr>
                <a:defRPr/>
              </a:pPr>
              <a:t>‹N›</a:t>
            </a:fld>
            <a:endParaRPr lang="it-IT"/>
          </a:p>
        </p:txBody>
      </p:sp>
    </p:spTree>
    <p:extLst>
      <p:ext uri="{BB962C8B-B14F-4D97-AF65-F5344CB8AC3E}">
        <p14:creationId xmlns:p14="http://schemas.microsoft.com/office/powerpoint/2010/main" val="3667874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A2A0048-B9D1-4820-90B6-576B3903E0A0}" type="datetimeFigureOut">
              <a:rPr lang="it-IT"/>
              <a:pPr>
                <a:defRPr/>
              </a:pPr>
              <a:t>14/12/2017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B1E7CAA-E489-4AC6-B2B4-AB2352C51612}" type="slidenum">
              <a:rPr lang="it-IT"/>
              <a:pPr>
                <a:defRPr/>
              </a:pPr>
              <a:t>‹N›</a:t>
            </a:fld>
            <a:endParaRPr lang="it-IT"/>
          </a:p>
        </p:txBody>
      </p:sp>
    </p:spTree>
    <p:extLst>
      <p:ext uri="{BB962C8B-B14F-4D97-AF65-F5344CB8AC3E}">
        <p14:creationId xmlns:p14="http://schemas.microsoft.com/office/powerpoint/2010/main" val="1290628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D9293AA-C3B9-4B51-B274-26DC832E7041}"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6C32AD-2B13-4396-95F5-076752C975A8}" type="slidenum">
              <a:rPr lang="it-IT"/>
              <a:pPr>
                <a:defRPr/>
              </a:pPr>
              <a:t>‹N›</a:t>
            </a:fld>
            <a:endParaRPr lang="it-IT"/>
          </a:p>
        </p:txBody>
      </p:sp>
    </p:spTree>
    <p:extLst>
      <p:ext uri="{BB962C8B-B14F-4D97-AF65-F5344CB8AC3E}">
        <p14:creationId xmlns:p14="http://schemas.microsoft.com/office/powerpoint/2010/main" val="4143601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8D6FEFE-B1C7-4153-8E9F-F01925091121}"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A05E7E5-CAA1-4836-B36C-A6DEBE1D880F}" type="slidenum">
              <a:rPr lang="it-IT"/>
              <a:pPr>
                <a:defRPr/>
              </a:pPr>
              <a:t>‹N›</a:t>
            </a:fld>
            <a:endParaRPr lang="it-IT"/>
          </a:p>
        </p:txBody>
      </p:sp>
    </p:spTree>
    <p:extLst>
      <p:ext uri="{BB962C8B-B14F-4D97-AF65-F5344CB8AC3E}">
        <p14:creationId xmlns:p14="http://schemas.microsoft.com/office/powerpoint/2010/main" val="1166664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BE2A1CE-DDF1-4B6C-B217-9CCC0D03BC02}"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1993E32-95AD-4BAB-9516-F9E737BDF70C}" type="slidenum">
              <a:rPr lang="it-IT"/>
              <a:pPr>
                <a:defRPr/>
              </a:pPr>
              <a:t>‹N›</a:t>
            </a:fld>
            <a:endParaRPr lang="it-IT"/>
          </a:p>
        </p:txBody>
      </p:sp>
    </p:spTree>
    <p:extLst>
      <p:ext uri="{BB962C8B-B14F-4D97-AF65-F5344CB8AC3E}">
        <p14:creationId xmlns:p14="http://schemas.microsoft.com/office/powerpoint/2010/main" val="327478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F30A845-6B82-41B5-A38D-DE018EB6407B}"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84946CC-B6C1-466A-A09D-F27E0FCDB9C0}" type="slidenum">
              <a:rPr lang="it-IT"/>
              <a:pPr>
                <a:defRPr/>
              </a:pPr>
              <a:t>‹N›</a:t>
            </a:fld>
            <a:endParaRPr lang="it-IT"/>
          </a:p>
        </p:txBody>
      </p:sp>
    </p:spTree>
    <p:extLst>
      <p:ext uri="{BB962C8B-B14F-4D97-AF65-F5344CB8AC3E}">
        <p14:creationId xmlns:p14="http://schemas.microsoft.com/office/powerpoint/2010/main" val="1240331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1C75A81-0310-438F-B50E-3C4C00AD9049}"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D24CDF6-B150-476B-93BD-27B464A657AF}" type="slidenum">
              <a:rPr lang="it-IT"/>
              <a:pPr>
                <a:defRPr/>
              </a:pPr>
              <a:t>‹N›</a:t>
            </a:fld>
            <a:endParaRPr lang="it-IT"/>
          </a:p>
        </p:txBody>
      </p:sp>
    </p:spTree>
    <p:extLst>
      <p:ext uri="{BB962C8B-B14F-4D97-AF65-F5344CB8AC3E}">
        <p14:creationId xmlns:p14="http://schemas.microsoft.com/office/powerpoint/2010/main" val="1334203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402EB4E-1CE9-40F1-ADB4-7A05593A877E}"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37F871-FD60-4C17-8E62-1B73E8B1397F}" type="slidenum">
              <a:rPr lang="it-IT"/>
              <a:pPr>
                <a:defRPr/>
              </a:pPr>
              <a:t>‹N›</a:t>
            </a:fld>
            <a:endParaRPr lang="it-IT"/>
          </a:p>
        </p:txBody>
      </p:sp>
    </p:spTree>
    <p:extLst>
      <p:ext uri="{BB962C8B-B14F-4D97-AF65-F5344CB8AC3E}">
        <p14:creationId xmlns:p14="http://schemas.microsoft.com/office/powerpoint/2010/main" val="2701331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3EA487-0E30-4D4B-92F0-CC2FC0352C33}"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1852BF-01AC-4F8B-9D19-8B88F2EE0188}" type="slidenum">
              <a:rPr lang="it-IT"/>
              <a:pPr>
                <a:defRPr/>
              </a:pPr>
              <a:t>‹N›</a:t>
            </a:fld>
            <a:endParaRPr lang="it-IT"/>
          </a:p>
        </p:txBody>
      </p:sp>
    </p:spTree>
    <p:extLst>
      <p:ext uri="{BB962C8B-B14F-4D97-AF65-F5344CB8AC3E}">
        <p14:creationId xmlns:p14="http://schemas.microsoft.com/office/powerpoint/2010/main" val="3202969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E9DAA93-7F6D-4804-AEE3-D7EC782ABB87}"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3C31F34-FC4F-4B60-94D7-1EFAB662C344}" type="slidenum">
              <a:rPr lang="it-IT"/>
              <a:pPr>
                <a:defRPr/>
              </a:pPr>
              <a:t>‹N›</a:t>
            </a:fld>
            <a:endParaRPr lang="it-IT"/>
          </a:p>
        </p:txBody>
      </p:sp>
    </p:spTree>
    <p:extLst>
      <p:ext uri="{BB962C8B-B14F-4D97-AF65-F5344CB8AC3E}">
        <p14:creationId xmlns:p14="http://schemas.microsoft.com/office/powerpoint/2010/main" val="53875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251F1E9-F42C-487D-86F8-79F64EE2F26B}" type="slidenum">
              <a:rPr lang="it-IT"/>
              <a:pPr>
                <a:defRPr/>
              </a:pPr>
              <a:t>‹N›</a:t>
            </a:fld>
            <a:endParaRPr lang="it-IT"/>
          </a:p>
        </p:txBody>
      </p:sp>
    </p:spTree>
    <p:extLst>
      <p:ext uri="{BB962C8B-B14F-4D97-AF65-F5344CB8AC3E}">
        <p14:creationId xmlns:p14="http://schemas.microsoft.com/office/powerpoint/2010/main" val="2031664731"/>
      </p:ext>
    </p:extLst>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C2FCF79-646C-433C-8DD3-0FC87D6E6C03}" type="datetimeFigureOut">
              <a:rPr lang="it-IT"/>
              <a:pPr>
                <a:defRPr/>
              </a:pPr>
              <a:t>14/12/2017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5B92F4-AB97-493C-818D-EF7F91DF9EE9}" type="slidenum">
              <a:rPr lang="it-IT"/>
              <a:pPr>
                <a:defRPr/>
              </a:pPr>
              <a:t>‹N›</a:t>
            </a:fld>
            <a:endParaRPr lang="it-IT"/>
          </a:p>
        </p:txBody>
      </p:sp>
    </p:spTree>
    <p:extLst>
      <p:ext uri="{BB962C8B-B14F-4D97-AF65-F5344CB8AC3E}">
        <p14:creationId xmlns:p14="http://schemas.microsoft.com/office/powerpoint/2010/main" val="3217630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4CF58DD-0D9C-4C59-B9ED-864098FB8F1A}" type="datetimeFigureOut">
              <a:rPr lang="it-IT"/>
              <a:pPr>
                <a:defRPr/>
              </a:pPr>
              <a:t>14/12/2017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0644245-0BF7-4DCE-A4F6-3A1DFF948993}" type="slidenum">
              <a:rPr lang="it-IT"/>
              <a:pPr>
                <a:defRPr/>
              </a:pPr>
              <a:t>‹N›</a:t>
            </a:fld>
            <a:endParaRPr lang="it-IT"/>
          </a:p>
        </p:txBody>
      </p:sp>
    </p:spTree>
    <p:extLst>
      <p:ext uri="{BB962C8B-B14F-4D97-AF65-F5344CB8AC3E}">
        <p14:creationId xmlns:p14="http://schemas.microsoft.com/office/powerpoint/2010/main" val="1080910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88DE296-8C39-4B3A-BC56-B43CAA98ABE5}" type="datetimeFigureOut">
              <a:rPr lang="it-IT"/>
              <a:pPr>
                <a:defRPr/>
              </a:pPr>
              <a:t>14/12/2017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CA1E61C-9D3E-4DA9-9383-2797473C7034}" type="slidenum">
              <a:rPr lang="it-IT"/>
              <a:pPr>
                <a:defRPr/>
              </a:pPr>
              <a:t>‹N›</a:t>
            </a:fld>
            <a:endParaRPr lang="it-IT"/>
          </a:p>
        </p:txBody>
      </p:sp>
    </p:spTree>
    <p:extLst>
      <p:ext uri="{BB962C8B-B14F-4D97-AF65-F5344CB8AC3E}">
        <p14:creationId xmlns:p14="http://schemas.microsoft.com/office/powerpoint/2010/main" val="4009066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97BF611-BB2D-403B-9339-F929F2BF6985}"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237C70B-E216-47B0-939B-B8687DCC2C10}" type="slidenum">
              <a:rPr lang="it-IT"/>
              <a:pPr>
                <a:defRPr/>
              </a:pPr>
              <a:t>‹N›</a:t>
            </a:fld>
            <a:endParaRPr lang="it-IT"/>
          </a:p>
        </p:txBody>
      </p:sp>
    </p:spTree>
    <p:extLst>
      <p:ext uri="{BB962C8B-B14F-4D97-AF65-F5344CB8AC3E}">
        <p14:creationId xmlns:p14="http://schemas.microsoft.com/office/powerpoint/2010/main" val="3700402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36B66D8-9D57-403C-BDB9-D0C1790F648C}" type="datetimeFigureOut">
              <a:rPr lang="it-IT"/>
              <a:pPr>
                <a:defRPr/>
              </a:pPr>
              <a:t>14/12/2017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2527E4-4DCA-4F1E-9EA3-712F153ABC19}" type="slidenum">
              <a:rPr lang="it-IT"/>
              <a:pPr>
                <a:defRPr/>
              </a:pPr>
              <a:t>‹N›</a:t>
            </a:fld>
            <a:endParaRPr lang="it-IT"/>
          </a:p>
        </p:txBody>
      </p:sp>
    </p:spTree>
    <p:extLst>
      <p:ext uri="{BB962C8B-B14F-4D97-AF65-F5344CB8AC3E}">
        <p14:creationId xmlns:p14="http://schemas.microsoft.com/office/powerpoint/2010/main" val="3365804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E91F4A3-ADFF-4A5F-8BDC-709C9F0B6671}"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688D60E-7D62-467E-8211-C20957FF8F57}" type="slidenum">
              <a:rPr lang="it-IT"/>
              <a:pPr>
                <a:defRPr/>
              </a:pPr>
              <a:t>‹N›</a:t>
            </a:fld>
            <a:endParaRPr lang="it-IT"/>
          </a:p>
        </p:txBody>
      </p:sp>
    </p:spTree>
    <p:extLst>
      <p:ext uri="{BB962C8B-B14F-4D97-AF65-F5344CB8AC3E}">
        <p14:creationId xmlns:p14="http://schemas.microsoft.com/office/powerpoint/2010/main" val="3687959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8DFCE6B-D3A4-4DA1-B4D6-160A1A1FEC8C}" type="datetimeFigureOut">
              <a:rPr lang="it-IT"/>
              <a:pPr>
                <a:defRPr/>
              </a:pPr>
              <a:t>14/12/2017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39814B1-59C7-4F3F-B5B4-2825555700EE}" type="slidenum">
              <a:rPr lang="it-IT"/>
              <a:pPr>
                <a:defRPr/>
              </a:pPr>
              <a:t>‹N›</a:t>
            </a:fld>
            <a:endParaRPr lang="it-IT"/>
          </a:p>
        </p:txBody>
      </p:sp>
    </p:spTree>
    <p:extLst>
      <p:ext uri="{BB962C8B-B14F-4D97-AF65-F5344CB8AC3E}">
        <p14:creationId xmlns:p14="http://schemas.microsoft.com/office/powerpoint/2010/main" val="23047008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ABAD006-0E12-4598-B89F-D345368DD180}"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C807DA0-0882-4F08-A1D4-A748E062B5C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41376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9FEE213-5990-4BAE-AE24-8A12613DE730}"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435A046-BBD0-4654-8A81-92BAA0A8EF1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0891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E098E59-8B66-4EDB-8FA7-887828F55C01}"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5BEC2FF-4FA1-45D0-BAAC-8B8CE049143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2931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9F7410B-DB22-49FB-BD00-671C89844B6C}" type="slidenum">
              <a:rPr lang="it-IT"/>
              <a:pPr>
                <a:defRPr/>
              </a:pPr>
              <a:t>‹N›</a:t>
            </a:fld>
            <a:endParaRPr lang="it-IT"/>
          </a:p>
        </p:txBody>
      </p:sp>
    </p:spTree>
    <p:extLst>
      <p:ext uri="{BB962C8B-B14F-4D97-AF65-F5344CB8AC3E}">
        <p14:creationId xmlns:p14="http://schemas.microsoft.com/office/powerpoint/2010/main" val="2931436809"/>
      </p:ext>
    </p:extLst>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DD1792C-71B4-4A5B-AD12-723E81953CD8}"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396D2BC-0809-4777-A5A1-5955EFE2F72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2085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C27AF15-73FC-4C99-8228-0EA1283E79AD}"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1205AB95-B3EB-4E91-9CE6-AB9145EF1BF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72718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0C17C9B-C0E2-4CC8-A4B6-A1E525712084}"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7269743-3327-4A21-AE16-F943242AB18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83051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6CBF96B-8AB1-493D-8AB0-D6C66F8483D6}"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DA21663-59BE-4899-8AD7-38A2DA7E71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88358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CE59A27-D383-41CC-9244-7CE2F9E87F36}"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BD7B3D9-0D27-4A15-9FF8-BF40DBD37CA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36479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F4AD7B-6AE6-404E-A5EF-91072B3BE80A}"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5002266-43DD-490C-B891-8FAAC0EEE7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70155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BB86AEB-0557-41AE-8DF2-4B0D5EE0E44B}"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961F32A-47C5-408E-A09E-01F2BD76CA5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99641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C671F84-5C44-4073-94D6-ED86DAE23449}"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D204E13-0D99-46EC-AEB4-AA468B9F62F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8139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97DE92-348A-4B73-A778-1B20AB4EE4A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0299742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5CEE9A-DF06-4586-904C-BE3F762D159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08263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3E99FFB-5A75-4704-B43A-137D5EF63A6F}" type="slidenum">
              <a:rPr lang="it-IT"/>
              <a:pPr>
                <a:defRPr/>
              </a:pPr>
              <a:t>‹N›</a:t>
            </a:fld>
            <a:endParaRPr lang="it-IT"/>
          </a:p>
        </p:txBody>
      </p:sp>
    </p:spTree>
    <p:extLst>
      <p:ext uri="{BB962C8B-B14F-4D97-AF65-F5344CB8AC3E}">
        <p14:creationId xmlns:p14="http://schemas.microsoft.com/office/powerpoint/2010/main" val="465001462"/>
      </p:ext>
    </p:extLst>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90D6E4-B337-412B-B173-DD4E52B4028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5692949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0CFEE8-E6F4-4168-A3E8-9AA10EFEA90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883621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A76071-85B0-4A28-B612-A826A08D8C2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14827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6999B4-ACB6-4E5B-80C4-4A688A19021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0849586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9D5D251-2DC1-49D4-91C0-B2EF4E2205A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395755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8B7B10-E061-4778-BD86-F603A80566A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847297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75EE53-592F-4326-A4D9-051A45CC346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644704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A9621-33B4-4E29-B488-2057708FFD1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8687040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A746EE-9EDD-4FB0-9CF0-661C288E1BB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73044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1C10989-4C46-4AD9-8B2C-C45F9D164112}"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E47E04-B169-4731-9FBA-98B198C38D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3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D652DA0-8D76-4AA6-A0ED-E44EE84A3524}" type="slidenum">
              <a:rPr lang="it-IT"/>
              <a:pPr>
                <a:defRPr/>
              </a:pPr>
              <a:t>‹N›</a:t>
            </a:fld>
            <a:endParaRPr lang="it-IT"/>
          </a:p>
        </p:txBody>
      </p:sp>
    </p:spTree>
    <p:extLst>
      <p:ext uri="{BB962C8B-B14F-4D97-AF65-F5344CB8AC3E}">
        <p14:creationId xmlns:p14="http://schemas.microsoft.com/office/powerpoint/2010/main" val="3244977749"/>
      </p:ext>
    </p:extLst>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0746F0-2DF6-43C9-A88F-386DD08B7816}"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6A6F29-F7DF-4C51-A136-4729AB2682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71855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ED24E2-4C3B-4174-9E23-6904680D27C4}"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87871A-8C5D-4B47-8069-57217260C6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5253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86B61C0-AD2D-4D7F-A61C-7BAE91433312}"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C66AFB2-CFD5-4BCE-8FD4-B1F0CB815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28599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34A5AA7-1D04-4BB7-A7C7-58B48AC35485}" type="datetimeFigureOut">
              <a:rPr lang="it-IT">
                <a:solidFill>
                  <a:prstClr val="black">
                    <a:tint val="75000"/>
                  </a:prstClr>
                </a:solidFill>
              </a:rPr>
              <a:pPr>
                <a:defRPr/>
              </a:pPr>
              <a:t>14/12/2017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F610298-0F3E-4F03-BB62-F0AC39C739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00088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FF35952-2761-4188-AC86-9C4EEF4E6BE6}" type="datetimeFigureOut">
              <a:rPr lang="it-IT">
                <a:solidFill>
                  <a:prstClr val="black">
                    <a:tint val="75000"/>
                  </a:prstClr>
                </a:solidFill>
              </a:rPr>
              <a:pPr>
                <a:defRPr/>
              </a:pPr>
              <a:t>14/12/2017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627AA70-6F19-4301-829D-5DF62FFF98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509393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2601C90-C735-413C-9431-3599473BA5CA}" type="datetimeFigureOut">
              <a:rPr lang="it-IT">
                <a:solidFill>
                  <a:prstClr val="black">
                    <a:tint val="75000"/>
                  </a:prstClr>
                </a:solidFill>
              </a:rPr>
              <a:pPr>
                <a:defRPr/>
              </a:pPr>
              <a:t>14/12/2017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3E7725C-2AAA-4B2E-82DF-88B5D54FF4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774203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759D98-E9C4-485F-AE14-8C28EECB309D}"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F5EE30B-14F7-494B-AA36-0FC5CD629A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91980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52BA177-6EC4-4EDE-892E-19FBDEB16F0B}" type="datetimeFigureOut">
              <a:rPr lang="it-IT">
                <a:solidFill>
                  <a:prstClr val="black">
                    <a:tint val="75000"/>
                  </a:prstClr>
                </a:solidFill>
              </a:rPr>
              <a:pPr>
                <a:defRPr/>
              </a:pPr>
              <a:t>14/12/2017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2A8A8FB-558F-45D7-9C94-9BB76C4C13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821162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B9F5AD-11AA-48AE-AABE-BE7FB0A6A37E}"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E7398B-F6D9-4200-9F23-3D36B99594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39971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7C5E60B-82D8-4D13-88EC-8648B89D10E7}"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10096D8-41EE-458A-8FD8-719F03D73C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607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ags" Target="../tags/tag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17" Type="http://schemas.openxmlformats.org/officeDocument/2006/relationships/tags" Target="../tags/tag5.xml"/><Relationship Id="rId2" Type="http://schemas.openxmlformats.org/officeDocument/2006/relationships/slideLayout" Target="../slideLayouts/slideLayout200.xml"/><Relationship Id="rId16" Type="http://schemas.openxmlformats.org/officeDocument/2006/relationships/tags" Target="../tags/tag4.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tags" Target="../tags/tag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800D14D2-31CF-4329-9884-FE498BC134F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fontAlgn="auto">
              <a:spcBef>
                <a:spcPts val="0"/>
              </a:spcBef>
              <a:spcAft>
                <a:spcPts val="0"/>
              </a:spcAft>
              <a:defRPr/>
            </a:pPr>
            <a:fld id="{AAB655E8-F563-4DA0-BBD4-384151FBFE39}" type="datetimeFigureOut">
              <a:rPr lang="it-IT"/>
              <a:pPr fontAlgn="auto">
                <a:spcBef>
                  <a:spcPts val="0"/>
                </a:spcBef>
                <a:spcAft>
                  <a:spcPts val="0"/>
                </a:spcAft>
                <a:defRPr/>
              </a:pPr>
              <a:t>14/12/2017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fontAlgn="auto">
              <a:spcBef>
                <a:spcPts val="0"/>
              </a:spcBef>
              <a:spcAft>
                <a:spcPts val="0"/>
              </a:spcAft>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fontAlgn="auto">
              <a:spcBef>
                <a:spcPts val="0"/>
              </a:spcBef>
              <a:spcAft>
                <a:spcPts val="0"/>
              </a:spcAft>
              <a:defRPr/>
            </a:pPr>
            <a:fld id="{C689BF0E-CF87-44E6-BEE7-ED656A25EA9E}" type="slidenum">
              <a:rPr lang="it-IT"/>
              <a:pPr fontAlgn="auto">
                <a:spcBef>
                  <a:spcPts val="0"/>
                </a:spcBef>
                <a:spcAft>
                  <a:spcPts val="0"/>
                </a:spcAft>
                <a:defRPr/>
              </a:pPr>
              <a:t>‹N›</a:t>
            </a:fld>
            <a:endParaRPr lang="it-IT"/>
          </a:p>
        </p:txBody>
      </p:sp>
    </p:spTree>
    <p:extLst>
      <p:ext uri="{BB962C8B-B14F-4D97-AF65-F5344CB8AC3E}">
        <p14:creationId xmlns:p14="http://schemas.microsoft.com/office/powerpoint/2010/main" val="1477237857"/>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defRPr>
            </a:lvl1pPr>
          </a:lstStyle>
          <a:p>
            <a:pPr>
              <a:defRPr/>
            </a:pPr>
            <a:fld id="{AD9E5603-8EFD-444D-98FF-134806B964FA}"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defRPr>
            </a:lvl1pPr>
          </a:lstStyle>
          <a:p>
            <a:pPr>
              <a:defRPr/>
            </a:pPr>
            <a:fld id="{CF58348B-A4B4-4010-8711-65AB8EB0478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57179686"/>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DE3AE712-00DF-411B-A926-57D2399263F5}"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F1A2060E-D30F-4C88-95EB-7E33CDEB2D5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40744171"/>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4F7B8C-84D6-474F-926B-79F1BA9AF816}"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47C90DE-AA15-467F-A376-35FF3AD967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32953959"/>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9058D2-2C01-4B86-B3B1-BF5B55DAA8A9}" type="datetimeFigureOut">
              <a:rPr lang="it-IT" smtClean="0">
                <a:solidFill>
                  <a:prstClr val="black">
                    <a:tint val="75000"/>
                  </a:prstClr>
                </a:solidFill>
                <a:latin typeface="Calibri"/>
              </a:rPr>
              <a:pPr fontAlgn="auto">
                <a:spcBef>
                  <a:spcPts val="0"/>
                </a:spcBef>
                <a:spcAft>
                  <a:spcPts val="0"/>
                </a:spcAft>
              </a:pPr>
              <a:t>14/12/2017</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90B9DF6-7C51-4D5D-B02B-80557847DCCE}"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003184622"/>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14/12/2017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57288456"/>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7A037A52-2B97-480D-858A-85F3BB13F9FA}" type="datetimeFigureOut">
              <a:rPr lang="it-IT">
                <a:solidFill>
                  <a:prstClr val="black">
                    <a:tint val="75000"/>
                  </a:prstClr>
                </a:solidFill>
                <a:cs typeface="+mn-cs"/>
              </a:rPr>
              <a:pPr eaLnBrk="0" hangingPunct="0">
                <a:defRPr/>
              </a:pPr>
              <a:t>14/12/2017</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78A70184-5E66-48E4-8A38-AE16EA8B9176}" type="slidenum">
              <a:rPr lang="it-IT">
                <a:solidFill>
                  <a:prstClr val="black">
                    <a:tint val="75000"/>
                  </a:prstClr>
                </a:solidFill>
                <a:cs typeface="+mn-cs"/>
              </a:rPr>
              <a:pPr eaLnBrk="0" hangingPunct="0">
                <a:defRPr/>
              </a:pPr>
              <a:t>‹N›</a:t>
            </a:fld>
            <a:endParaRPr lang="it-IT">
              <a:solidFill>
                <a:prstClr val="black">
                  <a:tint val="75000"/>
                </a:prstClr>
              </a:solidFill>
              <a:cs typeface="+mn-cs"/>
            </a:endParaRPr>
          </a:p>
        </p:txBody>
      </p:sp>
    </p:spTree>
    <p:extLst>
      <p:ext uri="{BB962C8B-B14F-4D97-AF65-F5344CB8AC3E}">
        <p14:creationId xmlns:p14="http://schemas.microsoft.com/office/powerpoint/2010/main" val="290766297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B8A3A24B-4F29-45DC-A07D-C81D3289EEBB}" type="datetimeFigureOut">
              <a:rPr lang="it-IT">
                <a:solidFill>
                  <a:prstClr val="black">
                    <a:tint val="75000"/>
                  </a:prstClr>
                </a:solidFill>
                <a:cs typeface="+mn-cs"/>
              </a:rPr>
              <a:pPr eaLnBrk="0" hangingPunct="0">
                <a:defRPr/>
              </a:pPr>
              <a:t>14/12/2017</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CE76036D-7E37-4DCA-BFD8-0FE126CA8A0B}" type="slidenum">
              <a:rPr lang="it-IT">
                <a:solidFill>
                  <a:prstClr val="black">
                    <a:tint val="75000"/>
                  </a:prstClr>
                </a:solidFill>
                <a:cs typeface="+mn-cs"/>
              </a:rPr>
              <a:pPr eaLnBrk="0" hangingPunct="0">
                <a:defRPr/>
              </a:pPr>
              <a:t>‹N›</a:t>
            </a:fld>
            <a:endParaRPr lang="it-IT">
              <a:solidFill>
                <a:prstClr val="black">
                  <a:tint val="75000"/>
                </a:prstClr>
              </a:solidFill>
              <a:cs typeface="+mn-cs"/>
            </a:endParaRPr>
          </a:p>
        </p:txBody>
      </p:sp>
    </p:spTree>
    <p:extLst>
      <p:ext uri="{BB962C8B-B14F-4D97-AF65-F5344CB8AC3E}">
        <p14:creationId xmlns:p14="http://schemas.microsoft.com/office/powerpoint/2010/main" val="2646927415"/>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0226F6CA-220F-4F99-AA0F-39D17694195B}"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p14="http://schemas.microsoft.com/office/powerpoint/2010/main" val="3786875884"/>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3"/>
            </p:custDataLst>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custDataLst>
              <p:tags r:id="rId14"/>
            </p:custDataLst>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5978D737-2ACA-4FDF-88F1-DEAF93D43DCB}"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p14="http://schemas.microsoft.com/office/powerpoint/2010/main" val="3704250745"/>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61CE9957-B27F-4C80-B82D-1891DF0E25C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eaLnBrk="0" hangingPunct="0">
              <a:defRPr/>
            </a:pPr>
            <a:fld id="{906BA336-50A2-40CB-B40A-5C5088B6E70F}"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p14="http://schemas.microsoft.com/office/powerpoint/2010/main" val="2817442622"/>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it-IT">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it-IT">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F1DEB8C6-049E-4DCF-A552-7CEB05E1F77C}" type="slidenum">
              <a:rPr lang="it-IT">
                <a:solidFill>
                  <a:srgbClr val="000000"/>
                </a:solidFill>
                <a:cs typeface="+mn-cs"/>
              </a:rPr>
              <a:pPr eaLnBrk="0" hangingPunct="0">
                <a:defRPr/>
              </a:pPr>
              <a:t>‹N›</a:t>
            </a:fld>
            <a:endParaRPr lang="it-IT">
              <a:solidFill>
                <a:srgbClr val="000000"/>
              </a:solidFill>
              <a:cs typeface="+mn-cs"/>
            </a:endParaRPr>
          </a:p>
        </p:txBody>
      </p:sp>
    </p:spTree>
    <p:extLst>
      <p:ext uri="{BB962C8B-B14F-4D97-AF65-F5344CB8AC3E}">
        <p14:creationId xmlns:p14="http://schemas.microsoft.com/office/powerpoint/2010/main" val="1411686791"/>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F2AF50FD-394B-49F2-AA3E-F8B9C07A5C16}" type="datetimeFigureOut">
              <a:rPr lang="it-IT"/>
              <a:pPr>
                <a:defRPr/>
              </a:pPr>
              <a:t>14/12/2017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D6C01FF2-E1E4-4540-95E3-F66EFB3EFB6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E6A63DE4-E8E9-43BD-993B-F39C9DD852E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6FA3B5B3-9B5D-4734-A13B-EB62CC28C5D1}" type="datetimeFigureOut">
              <a:rPr lang="it-IT"/>
              <a:pPr>
                <a:defRPr/>
              </a:pPr>
              <a:t>14/12/2017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9262C6DE-C4EB-4D22-90EE-CB8501D5E7B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39C2201F-5CD5-4A9B-8256-406B4B6ADE07}" type="datetimeFigureOut">
              <a:rPr lang="it-IT"/>
              <a:pPr>
                <a:defRPr/>
              </a:pPr>
              <a:t>14/12/2017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377D7EE2-B535-49B8-8D63-8156D3E7660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eaLnBrk="0" hangingPunct="0">
              <a:defRPr/>
            </a:pPr>
            <a:fld id="{F5117BFC-D566-4297-BB39-043B95C5F8A1}" type="datetimeFigureOut">
              <a:rPr lang="it-IT">
                <a:solidFill>
                  <a:prstClr val="black">
                    <a:tint val="75000"/>
                  </a:prstClr>
                </a:solidFill>
                <a:cs typeface="+mn-cs"/>
              </a:rPr>
              <a:pPr eaLnBrk="0" hangingPunct="0">
                <a:defRPr/>
              </a:pPr>
              <a:t>14/12/2017</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hangingPunct="0">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eaLnBrk="0" hangingPunct="0">
              <a:defRPr/>
            </a:pPr>
            <a:fld id="{EE8BA865-1B53-4413-BD6E-805226FE3270}" type="slidenum">
              <a:rPr lang="it-IT">
                <a:solidFill>
                  <a:prstClr val="black">
                    <a:tint val="75000"/>
                  </a:prstClr>
                </a:solidFill>
                <a:cs typeface="+mn-cs"/>
              </a:rPr>
              <a:pPr eaLnBrk="0" hangingPunct="0">
                <a:defRPr/>
              </a:pPr>
              <a:t>‹N›</a:t>
            </a:fld>
            <a:endParaRPr lang="it-IT">
              <a:solidFill>
                <a:prstClr val="black">
                  <a:tint val="75000"/>
                </a:prstClr>
              </a:solidFill>
              <a:cs typeface="+mn-cs"/>
            </a:endParaRPr>
          </a:p>
        </p:txBody>
      </p:sp>
    </p:spTree>
    <p:extLst>
      <p:ext uri="{BB962C8B-B14F-4D97-AF65-F5344CB8AC3E}">
        <p14:creationId xmlns:p14="http://schemas.microsoft.com/office/powerpoint/2010/main" val="53742490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eaLnBrk="0" hangingPunct="0">
              <a:defRPr/>
            </a:pPr>
            <a:endParaRPr lang="ca-ES">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eaLnBrk="0" hangingPunct="0">
              <a:defRPr/>
            </a:pPr>
            <a:endParaRPr lang="ca-ES">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eaLnBrk="0" hangingPunct="0">
              <a:defRPr/>
            </a:pPr>
            <a:fld id="{08631ACA-DDD3-4140-9D4E-830D09496C44}" type="slidenum">
              <a:rPr lang="ca-ES">
                <a:solidFill>
                  <a:srgbClr val="000000"/>
                </a:solidFill>
                <a:cs typeface="+mn-cs"/>
              </a:rPr>
              <a:pPr eaLnBrk="0" hangingPunct="0">
                <a:defRPr/>
              </a:pPr>
              <a:t>‹N›</a:t>
            </a:fld>
            <a:endParaRPr lang="ca-ES">
              <a:solidFill>
                <a:srgbClr val="000000"/>
              </a:solidFill>
              <a:cs typeface="+mn-cs"/>
            </a:endParaRPr>
          </a:p>
        </p:txBody>
      </p:sp>
    </p:spTree>
    <p:extLst>
      <p:ext uri="{BB962C8B-B14F-4D97-AF65-F5344CB8AC3E}">
        <p14:creationId xmlns:p14="http://schemas.microsoft.com/office/powerpoint/2010/main" val="4040303434"/>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7A037A52-2B97-480D-858A-85F3BB13F9FA}" type="datetimeFigureOut">
              <a:rPr lang="it-IT">
                <a:solidFill>
                  <a:prstClr val="black">
                    <a:tint val="75000"/>
                  </a:prstClr>
                </a:solidFill>
                <a:cs typeface="+mn-cs"/>
              </a:rPr>
              <a:pPr eaLnBrk="0" hangingPunct="0">
                <a:defRPr/>
              </a:pPr>
              <a:t>14/12/2017</a:t>
            </a:fld>
            <a:endParaRPr lang="it-IT">
              <a:solidFill>
                <a:prstClr val="black">
                  <a:tint val="75000"/>
                </a:prstClr>
              </a:solidFill>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78A70184-5E66-48E4-8A38-AE16EA8B9176}" type="slidenum">
              <a:rPr lang="it-IT">
                <a:solidFill>
                  <a:prstClr val="black">
                    <a:tint val="75000"/>
                  </a:prstClr>
                </a:solidFill>
                <a:cs typeface="+mn-cs"/>
              </a:rPr>
              <a:pPr eaLnBrk="0" hangingPunct="0">
                <a:defRPr/>
              </a:pPr>
              <a:t>‹N›</a:t>
            </a:fld>
            <a:endParaRPr lang="it-IT">
              <a:solidFill>
                <a:prstClr val="black">
                  <a:tint val="75000"/>
                </a:prstClr>
              </a:solidFill>
              <a:cs typeface="+mn-cs"/>
            </a:endParaRPr>
          </a:p>
        </p:txBody>
      </p:sp>
    </p:spTree>
    <p:extLst>
      <p:ext uri="{BB962C8B-B14F-4D97-AF65-F5344CB8AC3E}">
        <p14:creationId xmlns:p14="http://schemas.microsoft.com/office/powerpoint/2010/main" val="153463305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3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61.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8.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8.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8.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8.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8.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8.xml"/></Relationships>
</file>

<file path=ppt/slides/_rels/slide1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8.xml"/></Relationships>
</file>

<file path=ppt/slides/_rels/slide1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8.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8.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8.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8.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8.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21.xml"/></Relationships>
</file>

<file path=ppt/slides/_rels/slide12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8.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8.xml"/></Relationships>
</file>

<file path=ppt/slides/_rels/slide1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8.xml"/></Relationships>
</file>

<file path=ppt/slides/_rels/slide1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8.xml"/></Relationships>
</file>

<file path=ppt/slides/_rels/slide12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8.xml"/></Relationships>
</file>

<file path=ppt/slides/_rels/slide1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2.xml"/></Relationships>
</file>

<file path=ppt/slides/_rels/slide13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9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13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00.xml"/></Relationships>
</file>

<file path=ppt/slides/_rels/slide1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00.xml"/></Relationships>
</file>

<file path=ppt/slides/_rels/slide1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0.xml"/></Relationships>
</file>

<file path=ppt/slides/_rels/slide1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7.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1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21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1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1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1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16.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0.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0.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0.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0.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7.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7.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61.xml"/></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61.xml"/></Relationships>
</file>

<file path=ppt/slides/_rels/slide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png"/><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627784" y="5143500"/>
            <a:ext cx="5400600" cy="646331"/>
          </a:xfrm>
          <a:prstGeom prst="rect">
            <a:avLst/>
          </a:prstGeom>
          <a:noFill/>
        </p:spPr>
        <p:txBody>
          <a:bodyPr wrap="square">
            <a:spAutoFit/>
          </a:bodyPr>
          <a:lstStyle/>
          <a:p>
            <a:pPr algn="r">
              <a:defRPr/>
            </a:pPr>
            <a:r>
              <a:rPr lang="it-IT" sz="3600" spc="300" dirty="0" smtClean="0">
                <a:solidFill>
                  <a:srgbClr val="FFFFCC"/>
                </a:solidFill>
                <a:effectLst>
                  <a:outerShdw blurRad="38100" dist="38100" dir="2700000" algn="tl">
                    <a:srgbClr val="000000">
                      <a:alpha val="43137"/>
                    </a:srgbClr>
                  </a:outerShdw>
                </a:effectLst>
                <a:latin typeface="Cooper Black" pitchFamily="18" charset="0"/>
              </a:rPr>
              <a:t>Terza  Domenica</a:t>
            </a:r>
            <a:endParaRPr lang="it-IT" sz="3600" spc="300" dirty="0">
              <a:solidFill>
                <a:srgbClr val="FFFFCC"/>
              </a:solidFill>
              <a:effectLst>
                <a:outerShdw blurRad="38100" dist="38100" dir="2700000" algn="tl">
                  <a:srgbClr val="000000">
                    <a:alpha val="43137"/>
                  </a:srgbClr>
                </a:outerShdw>
              </a:effectLst>
              <a:latin typeface="Cooper Black" pitchFamily="18" charset="0"/>
            </a:endParaRPr>
          </a:p>
        </p:txBody>
      </p:sp>
      <p:pic>
        <p:nvPicPr>
          <p:cNvPr id="3076" name="Picture 2" descr="D:\Immagini\Bambini 13 animati\A1 (7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005963" y="1196752"/>
            <a:ext cx="4418197"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defRPr/>
            </a:pPr>
            <a:r>
              <a:rPr lang="ca-ES" sz="4800" b="1" i="1" dirty="0">
                <a:solidFill>
                  <a:srgbClr val="0FDFFF"/>
                </a:solidFill>
                <a:latin typeface="Comic Sans MS" pitchFamily="66" charset="0"/>
              </a:rPr>
              <a:t> </a:t>
            </a:r>
            <a:r>
              <a:rPr lang="ca-ES" sz="4800" b="1" i="1" dirty="0" smtClean="0">
                <a:solidFill>
                  <a:srgbClr val="0FDFFF"/>
                </a:solidFill>
                <a:latin typeface="Comic Sans MS" pitchFamily="66" charset="0"/>
              </a:rPr>
              <a:t>17 </a:t>
            </a:r>
            <a:r>
              <a:rPr lang="ca-ES" sz="4800" b="1" i="1" dirty="0" smtClean="0">
                <a:solidFill>
                  <a:srgbClr val="0FDFFF"/>
                </a:solidFill>
                <a:latin typeface="Comic Sans MS" pitchFamily="66" charset="0"/>
              </a:rPr>
              <a:t>dicembre </a:t>
            </a:r>
          </a:p>
          <a:p>
            <a:pPr algn="ctr" eaLnBrk="0" hangingPunct="0">
              <a:defRPr/>
            </a:pPr>
            <a:r>
              <a:rPr lang="ca-ES" sz="4800" b="1" i="1" dirty="0" smtClean="0">
                <a:solidFill>
                  <a:srgbClr val="0FDFFF"/>
                </a:solidFill>
                <a:latin typeface="Comic Sans MS" pitchFamily="66" charset="0"/>
              </a:rPr>
              <a:t>2017</a:t>
            </a:r>
            <a:endParaRPr lang="ca-ES" sz="4800" i="1" dirty="0">
              <a:solidFill>
                <a:srgbClr val="0FDFFF"/>
              </a:solidFill>
              <a:latin typeface="Comic Sans MS" pitchFamily="66" charset="0"/>
            </a:endParaRPr>
          </a:p>
        </p:txBody>
      </p:sp>
      <p:pic>
        <p:nvPicPr>
          <p:cNvPr id="6" name="Picture 2" descr="D:\Immagini\Bambini 13 animati\A1 (2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212976"/>
            <a:ext cx="22669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75040"/>
      </p:ext>
    </p:extLst>
  </p:cSld>
  <p:clrMapOvr>
    <a:masterClrMapping/>
  </p:clrMapOvr>
  <p:transition spd="med" advTm="10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999925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742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Beati gli invitati </a:t>
            </a:r>
          </a:p>
          <a:p>
            <a:pPr algn="ctr" eaLnBrk="0" hangingPunct="0">
              <a:defRPr/>
            </a:pPr>
            <a:r>
              <a:rPr lang="it-IT" sz="4000" dirty="0">
                <a:solidFill>
                  <a:prstClr val="black"/>
                </a:solidFill>
                <a:latin typeface="Arial" pitchFamily="34" charset="0"/>
                <a:ea typeface="Times New Roman" pitchFamily="18" charset="0"/>
              </a:rPr>
              <a:t>alla Cena del Signore. </a:t>
            </a:r>
          </a:p>
        </p:txBody>
      </p:sp>
    </p:spTree>
    <p:extLst>
      <p:ext uri="{BB962C8B-B14F-4D97-AF65-F5344CB8AC3E}">
        <p14:creationId xmlns:p14="http://schemas.microsoft.com/office/powerpoint/2010/main" val="314693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Ecco l’agnello di Dio, </a:t>
            </a:r>
          </a:p>
          <a:p>
            <a:pPr algn="ctr" eaLnBrk="0" hangingPunct="0">
              <a:defRPr/>
            </a:pPr>
            <a:r>
              <a:rPr lang="it-IT" sz="4000"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5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819523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eaLnBrk="0" hangingPunct="0"/>
            <a:r>
              <a:rPr lang="it-IT" sz="7200" b="1" cap="sm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mn-cs"/>
              </a:rPr>
              <a:t>Vieni nasci ancora</a:t>
            </a:r>
            <a:endParaRPr lang="it-IT" sz="7200" b="1" cap="sm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mn-cs"/>
            </a:endParaRPr>
          </a:p>
        </p:txBody>
      </p:sp>
      <p:pic>
        <p:nvPicPr>
          <p:cNvPr id="1026" name="Picture 2" descr="C:\Users\Fede\Desktop\angelo-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98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000" dirty="0" smtClean="0">
                <a:solidFill>
                  <a:prstClr val="black"/>
                </a:solidFill>
                <a:latin typeface="Arial Unicode MS" pitchFamily="34" charset="-128"/>
                <a:cs typeface="Arial" pitchFamily="34" charset="0"/>
              </a:rPr>
              <a:t>Torni Signore,</a:t>
            </a:r>
          </a:p>
          <a:p>
            <a:r>
              <a:rPr lang="it-IT" sz="4000" dirty="0" smtClean="0">
                <a:solidFill>
                  <a:prstClr val="black"/>
                </a:solidFill>
                <a:latin typeface="Arial Unicode MS" pitchFamily="34" charset="-128"/>
                <a:cs typeface="Arial" pitchFamily="34" charset="0"/>
              </a:rPr>
              <a:t>torni nel cuore </a:t>
            </a:r>
          </a:p>
          <a:p>
            <a:endParaRPr lang="it-IT" sz="4000" dirty="0">
              <a:solidFill>
                <a:prstClr val="black"/>
              </a:solidFill>
              <a:latin typeface="Arial Unicode MS" pitchFamily="34" charset="-128"/>
              <a:cs typeface="Arial" pitchFamily="34" charset="0"/>
            </a:endParaRPr>
          </a:p>
          <a:p>
            <a:endParaRPr lang="it-IT" sz="4000" dirty="0" smtClean="0">
              <a:solidFill>
                <a:prstClr val="black"/>
              </a:solidFill>
              <a:latin typeface="Arial Unicode MS" pitchFamily="34" charset="-128"/>
              <a:cs typeface="Arial" pitchFamily="34" charset="0"/>
            </a:endParaRPr>
          </a:p>
          <a:p>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32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endParaRPr lang="it-IT" sz="4000" dirty="0">
              <a:solidFill>
                <a:prstClr val="black"/>
              </a:solidFill>
              <a:latin typeface="Arial Unicode MS" pitchFamily="34" charset="-128"/>
              <a:cs typeface="Arial" pitchFamily="34" charset="0"/>
            </a:endParaRPr>
          </a:p>
          <a:p>
            <a:r>
              <a:rPr lang="it-IT" sz="4000" dirty="0">
                <a:solidFill>
                  <a:prstClr val="black"/>
                </a:solidFill>
                <a:latin typeface="Arial Unicode MS" pitchFamily="34" charset="-128"/>
                <a:cs typeface="Arial" pitchFamily="34" charset="0"/>
              </a:rPr>
              <a:t>e i nostri doni</a:t>
            </a:r>
          </a:p>
          <a:p>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249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915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eaLnBrk="0" hangingPunct="0"/>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pPr eaLnBrk="0" hangingPunct="0"/>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pPr eaLnBrk="0" hangingPunct="0"/>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pPr eaLnBrk="0" hangingPunct="0"/>
            <a:r>
              <a:rPr lang="it-IT" sz="4000" dirty="0" smtClean="0">
                <a:solidFill>
                  <a:prstClr val="black"/>
                </a:solidFill>
                <a:latin typeface="Calibri"/>
                <a:cs typeface="Times New Roman" pitchFamily="18" charset="0"/>
              </a:rPr>
              <a:t>vogliamo </a:t>
            </a:r>
          </a:p>
          <a:p>
            <a:pPr eaLnBrk="0" hangingPunct="0"/>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401854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eaLnBrk="0" hangingPunct="0"/>
            <a:r>
              <a:rPr lang="it-IT" sz="4000" dirty="0">
                <a:solidFill>
                  <a:prstClr val="black"/>
                </a:solidFill>
                <a:latin typeface="Calibri"/>
                <a:cs typeface="Times" pitchFamily="18" charset="0"/>
              </a:rPr>
              <a:t>La nostra casa è tua</a:t>
            </a:r>
          </a:p>
          <a:p>
            <a:pPr eaLnBrk="0" hangingPunct="0"/>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12902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4401205"/>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a:t>
            </a:r>
            <a:endParaRPr lang="it-IT" sz="4000" dirty="0" smtClean="0">
              <a:latin typeface="Calibri" pitchFamily="34" charset="0"/>
              <a:cs typeface="+mn-cs"/>
            </a:endParaRPr>
          </a:p>
          <a:p>
            <a:pPr eaLnBrk="0" fontAlgn="auto" hangingPunct="0">
              <a:spcBef>
                <a:spcPts val="0"/>
              </a:spcBef>
              <a:spcAft>
                <a:spcPts val="0"/>
              </a:spcAft>
              <a:defRPr/>
            </a:pPr>
            <a:r>
              <a:rPr lang="it-IT" sz="4000" dirty="0" smtClean="0">
                <a:latin typeface="Calibri" pitchFamily="34" charset="0"/>
                <a:cs typeface="+mn-cs"/>
              </a:rPr>
              <a:t>e </a:t>
            </a:r>
            <a:r>
              <a:rPr lang="it-IT" sz="4000" dirty="0">
                <a:latin typeface="Calibri" pitchFamily="34" charset="0"/>
                <a:cs typeface="+mn-cs"/>
              </a:rPr>
              <a:t>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a:t>
            </a:r>
            <a:r>
              <a:rPr lang="it-IT" sz="4000" dirty="0" smtClean="0">
                <a:latin typeface="Calibri" pitchFamily="34" charset="0"/>
                <a:cs typeface="+mn-cs"/>
              </a:rPr>
              <a:t>pace sia voi</a:t>
            </a:r>
            <a:r>
              <a:rPr lang="it-IT" sz="4000" dirty="0">
                <a:latin typeface="Calibri" pitchFamily="34" charset="0"/>
                <a:cs typeface="+mn-cs"/>
              </a:rPr>
              <a:t>.</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eaLnBrk="0" hangingPunct="0"/>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eaLnBrk="0" hangingPunct="0"/>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617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376447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1234323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383343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63001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eaLnBrk="0" hangingPunct="0"/>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eaLnBrk="0" hangingPunct="0"/>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45811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000" dirty="0" smtClean="0">
                <a:solidFill>
                  <a:prstClr val="black"/>
                </a:solidFill>
                <a:latin typeface="Arial Unicode MS" pitchFamily="34" charset="-128"/>
                <a:cs typeface="Arial" pitchFamily="34" charset="0"/>
              </a:rPr>
              <a:t>Torni Signore,</a:t>
            </a:r>
          </a:p>
          <a:p>
            <a:r>
              <a:rPr lang="it-IT" sz="4000" dirty="0" smtClean="0">
                <a:solidFill>
                  <a:prstClr val="black"/>
                </a:solidFill>
                <a:latin typeface="Arial Unicode MS" pitchFamily="34" charset="-128"/>
                <a:cs typeface="Arial" pitchFamily="34" charset="0"/>
              </a:rPr>
              <a:t>torni nel cuore </a:t>
            </a:r>
          </a:p>
          <a:p>
            <a:endParaRPr lang="it-IT" sz="4000" dirty="0">
              <a:solidFill>
                <a:prstClr val="black"/>
              </a:solidFill>
              <a:latin typeface="Arial Unicode MS" pitchFamily="34" charset="-128"/>
              <a:cs typeface="Arial" pitchFamily="34" charset="0"/>
            </a:endParaRPr>
          </a:p>
          <a:p>
            <a:endParaRPr lang="it-IT" sz="4000" dirty="0" smtClean="0">
              <a:solidFill>
                <a:prstClr val="black"/>
              </a:solidFill>
              <a:latin typeface="Arial Unicode MS" pitchFamily="34" charset="-128"/>
              <a:cs typeface="Arial" pitchFamily="34" charset="0"/>
            </a:endParaRPr>
          </a:p>
          <a:p>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14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endParaRPr lang="it-IT" sz="4000" dirty="0">
              <a:solidFill>
                <a:prstClr val="black"/>
              </a:solidFill>
              <a:latin typeface="Arial Unicode MS" pitchFamily="34" charset="-128"/>
              <a:cs typeface="Arial" pitchFamily="34" charset="0"/>
            </a:endParaRPr>
          </a:p>
          <a:p>
            <a:r>
              <a:rPr lang="it-IT" sz="4000" dirty="0">
                <a:solidFill>
                  <a:prstClr val="black"/>
                </a:solidFill>
                <a:latin typeface="Arial Unicode MS" pitchFamily="34" charset="-128"/>
                <a:cs typeface="Arial" pitchFamily="34" charset="0"/>
              </a:rPr>
              <a:t>e i nostri doni</a:t>
            </a:r>
          </a:p>
          <a:p>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5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8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eaLnBrk="0" hangingPunct="0"/>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pPr eaLnBrk="0" hangingPunct="0"/>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pPr eaLnBrk="0" hangingPunct="0"/>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pPr eaLnBrk="0" hangingPunct="0"/>
            <a:r>
              <a:rPr lang="it-IT" sz="4000" dirty="0" smtClean="0">
                <a:solidFill>
                  <a:prstClr val="black"/>
                </a:solidFill>
                <a:latin typeface="Calibri"/>
                <a:cs typeface="Times New Roman" pitchFamily="18" charset="0"/>
              </a:rPr>
              <a:t>vogliamo </a:t>
            </a:r>
          </a:p>
          <a:p>
            <a:pPr eaLnBrk="0" hangingPunct="0"/>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962233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natale12"/>
          <p:cNvPicPr>
            <a:picLocks noChangeAspect="1" noChangeArrowheads="1" noCrop="1"/>
          </p:cNvPicPr>
          <p:nvPr/>
        </p:nvPicPr>
        <p:blipFill>
          <a:blip r:embed="rId3"/>
          <a:srcRect/>
          <a:stretch>
            <a:fillRect/>
          </a:stretch>
        </p:blipFill>
        <p:spPr bwMode="auto">
          <a:xfrm>
            <a:off x="971550" y="2852738"/>
            <a:ext cx="6985000" cy="3146425"/>
          </a:xfrm>
          <a:prstGeom prst="rect">
            <a:avLst/>
          </a:prstGeom>
          <a:noFill/>
          <a:ln w="9525">
            <a:noFill/>
            <a:miter lim="800000"/>
            <a:headEnd/>
            <a:tailEnd/>
          </a:ln>
        </p:spPr>
      </p:pic>
      <p:sp>
        <p:nvSpPr>
          <p:cNvPr id="9220" name="WordArt 4"/>
          <p:cNvSpPr>
            <a:spLocks noChangeArrowheads="1" noChangeShapeType="1" noTextEdit="1"/>
          </p:cNvSpPr>
          <p:nvPr/>
        </p:nvSpPr>
        <p:spPr bwMode="auto">
          <a:xfrm>
            <a:off x="285750" y="285750"/>
            <a:ext cx="8572500" cy="2638425"/>
          </a:xfrm>
          <a:prstGeom prst="rect">
            <a:avLst/>
          </a:prstGeom>
        </p:spPr>
        <p:txBody>
          <a:bodyPr wrap="none" fromWordArt="1">
            <a:prstTxWarp prst="textCanUp">
              <a:avLst>
                <a:gd name="adj" fmla="val 85713"/>
              </a:avLst>
            </a:prstTxWarp>
          </a:bodyPr>
          <a:lstStyle/>
          <a:p>
            <a:pPr algn="ctr" eaLnBrk="0" hangingPunct="0"/>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cs typeface="+mn-cs"/>
              </a:rPr>
              <a:t>Benedizione </a:t>
            </a:r>
          </a:p>
          <a:p>
            <a:pPr algn="ctr" eaLnBrk="0" hangingPunct="0"/>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cs typeface="+mn-cs"/>
              </a:rPr>
              <a:t>delle statue di</a:t>
            </a:r>
          </a:p>
          <a:p>
            <a:pPr algn="ctr" eaLnBrk="0" hangingPunct="0"/>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cs typeface="+mn-cs"/>
              </a:rPr>
              <a:t>Gesù Bambino</a:t>
            </a:r>
          </a:p>
        </p:txBody>
      </p:sp>
    </p:spTree>
    <p:extLst>
      <p:ext uri="{BB962C8B-B14F-4D97-AF65-F5344CB8AC3E}">
        <p14:creationId xmlns:p14="http://schemas.microsoft.com/office/powerpoint/2010/main" val="1381445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eaLnBrk="0" hangingPunct="0"/>
            <a:r>
              <a:rPr lang="it-IT" sz="4000" dirty="0">
                <a:solidFill>
                  <a:prstClr val="black"/>
                </a:solidFill>
                <a:latin typeface="Calibri"/>
                <a:cs typeface="Times" pitchFamily="18" charset="0"/>
              </a:rPr>
              <a:t>La nostra casa è tua</a:t>
            </a:r>
          </a:p>
          <a:p>
            <a:pPr eaLnBrk="0" hangingPunct="0"/>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238721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eaLnBrk="0" hangingPunct="0"/>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eaLnBrk="0" hangingPunct="0"/>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86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388820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000" dirty="0" smtClean="0">
                <a:solidFill>
                  <a:prstClr val="black"/>
                </a:solidFill>
                <a:latin typeface="Arial Unicode MS" pitchFamily="34" charset="-128"/>
                <a:cs typeface="Arial" pitchFamily="34" charset="0"/>
              </a:rPr>
              <a:t>Torni Signore,</a:t>
            </a:r>
          </a:p>
          <a:p>
            <a:r>
              <a:rPr lang="it-IT" sz="4000" dirty="0" smtClean="0">
                <a:solidFill>
                  <a:prstClr val="black"/>
                </a:solidFill>
                <a:latin typeface="Arial Unicode MS" pitchFamily="34" charset="-128"/>
                <a:cs typeface="Arial" pitchFamily="34" charset="0"/>
              </a:rPr>
              <a:t>torni nel cuore </a:t>
            </a:r>
          </a:p>
          <a:p>
            <a:endParaRPr lang="it-IT" sz="4000" dirty="0">
              <a:solidFill>
                <a:prstClr val="black"/>
              </a:solidFill>
              <a:latin typeface="Arial Unicode MS" pitchFamily="34" charset="-128"/>
              <a:cs typeface="Arial" pitchFamily="34" charset="0"/>
            </a:endParaRPr>
          </a:p>
          <a:p>
            <a:endParaRPr lang="it-IT" sz="4000" dirty="0" smtClean="0">
              <a:solidFill>
                <a:prstClr val="black"/>
              </a:solidFill>
              <a:latin typeface="Arial Unicode MS" pitchFamily="34" charset="-128"/>
              <a:cs typeface="Arial" pitchFamily="34" charset="0"/>
            </a:endParaRPr>
          </a:p>
          <a:p>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742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endParaRPr lang="it-IT" sz="4000" dirty="0">
              <a:solidFill>
                <a:prstClr val="black"/>
              </a:solidFill>
              <a:latin typeface="Arial Unicode MS" pitchFamily="34" charset="-128"/>
              <a:cs typeface="Arial" pitchFamily="34" charset="0"/>
            </a:endParaRPr>
          </a:p>
          <a:p>
            <a:r>
              <a:rPr lang="it-IT" sz="4000" dirty="0">
                <a:solidFill>
                  <a:prstClr val="black"/>
                </a:solidFill>
                <a:latin typeface="Arial Unicode MS" pitchFamily="34" charset="-128"/>
                <a:cs typeface="Arial" pitchFamily="34" charset="0"/>
              </a:rPr>
              <a:t>e i nostri doni</a:t>
            </a:r>
          </a:p>
          <a:p>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83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eaLnBrk="0" hangingPunct="0"/>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45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188640"/>
            <a:ext cx="5976664" cy="3170099"/>
          </a:xfrm>
          <a:prstGeom prst="rect">
            <a:avLst/>
          </a:prstGeom>
        </p:spPr>
        <p:txBody>
          <a:bodyPr wrap="square">
            <a:spAutoFit/>
          </a:bodyPr>
          <a:lstStyle/>
          <a:p>
            <a:pPr eaLnBrk="0" hangingPunct="0"/>
            <a:r>
              <a:rPr lang="it-IT" sz="4000" dirty="0">
                <a:solidFill>
                  <a:prstClr val="black"/>
                </a:solidFill>
                <a:latin typeface="Calibri"/>
                <a:cs typeface="Times New Roman" pitchFamily="18" charset="0"/>
              </a:rPr>
              <a:t>Ma noi ti invochiamo</a:t>
            </a:r>
            <a:r>
              <a:rPr lang="it-IT" sz="4000" dirty="0" smtClean="0">
                <a:solidFill>
                  <a:prstClr val="black"/>
                </a:solidFill>
                <a:latin typeface="Calibri"/>
                <a:cs typeface="Times New Roman" pitchFamily="18" charset="0"/>
              </a:rPr>
              <a:t>,</a:t>
            </a:r>
          </a:p>
          <a:p>
            <a:pPr eaLnBrk="0" hangingPunct="0"/>
            <a:r>
              <a:rPr lang="it-IT" sz="4000" dirty="0" smtClean="0">
                <a:solidFill>
                  <a:prstClr val="black"/>
                </a:solidFill>
                <a:latin typeface="Calibri"/>
                <a:cs typeface="Times New Roman" pitchFamily="18" charset="0"/>
              </a:rPr>
              <a:t> </a:t>
            </a:r>
            <a:r>
              <a:rPr lang="it-IT" sz="4000" dirty="0">
                <a:solidFill>
                  <a:prstClr val="black"/>
                </a:solidFill>
                <a:latin typeface="Calibri"/>
                <a:cs typeface="Times New Roman" pitchFamily="18" charset="0"/>
              </a:rPr>
              <a:t>vieni</a:t>
            </a:r>
            <a:endParaRPr lang="it-IT" sz="4000" dirty="0">
              <a:solidFill>
                <a:prstClr val="black"/>
              </a:solidFill>
              <a:latin typeface="Calibri"/>
              <a:cs typeface="Arial" pitchFamily="34" charset="0"/>
            </a:endParaRPr>
          </a:p>
          <a:p>
            <a:pPr eaLnBrk="0" hangingPunct="0"/>
            <a:r>
              <a:rPr lang="it-IT" sz="4000" dirty="0">
                <a:solidFill>
                  <a:prstClr val="black"/>
                </a:solidFill>
                <a:latin typeface="Calibri"/>
                <a:cs typeface="Times New Roman" pitchFamily="18" charset="0"/>
              </a:rPr>
              <a:t>Ma noi ti </a:t>
            </a:r>
            <a:endParaRPr lang="it-IT" sz="4000" dirty="0" smtClean="0">
              <a:solidFill>
                <a:prstClr val="black"/>
              </a:solidFill>
              <a:latin typeface="Calibri"/>
              <a:cs typeface="Times New Roman" pitchFamily="18" charset="0"/>
            </a:endParaRPr>
          </a:p>
          <a:p>
            <a:pPr eaLnBrk="0" hangingPunct="0"/>
            <a:r>
              <a:rPr lang="it-IT" sz="4000" dirty="0" smtClean="0">
                <a:solidFill>
                  <a:prstClr val="black"/>
                </a:solidFill>
                <a:latin typeface="Calibri"/>
                <a:cs typeface="Times New Roman" pitchFamily="18" charset="0"/>
              </a:rPr>
              <a:t>vogliamo </a:t>
            </a:r>
          </a:p>
          <a:p>
            <a:pPr eaLnBrk="0" hangingPunct="0"/>
            <a:r>
              <a:rPr lang="it-IT" sz="4000" dirty="0" smtClean="0">
                <a:solidFill>
                  <a:prstClr val="black"/>
                </a:solidFill>
                <a:latin typeface="Calibri"/>
                <a:cs typeface="Times New Roman" pitchFamily="18" charset="0"/>
              </a:rPr>
              <a:t>accanto</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val="4266896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de\Desktop\Chiesa-accogliente_imagelarge.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72000" y="1700808"/>
            <a:ext cx="4572000" cy="516635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188640"/>
            <a:ext cx="4608512" cy="1323439"/>
          </a:xfrm>
          <a:prstGeom prst="rect">
            <a:avLst/>
          </a:prstGeom>
        </p:spPr>
        <p:txBody>
          <a:bodyPr wrap="square">
            <a:spAutoFit/>
          </a:bodyPr>
          <a:lstStyle/>
          <a:p>
            <a:pPr eaLnBrk="0" hangingPunct="0"/>
            <a:r>
              <a:rPr lang="it-IT" sz="4000" dirty="0">
                <a:solidFill>
                  <a:prstClr val="black"/>
                </a:solidFill>
                <a:latin typeface="Calibri"/>
                <a:cs typeface="Times" pitchFamily="18" charset="0"/>
              </a:rPr>
              <a:t>La nostra casa è tua</a:t>
            </a:r>
          </a:p>
          <a:p>
            <a:pPr eaLnBrk="0" hangingPunct="0"/>
            <a:r>
              <a:rPr lang="it-IT" sz="4000" dirty="0">
                <a:solidFill>
                  <a:prstClr val="black"/>
                </a:solidFill>
                <a:latin typeface="Calibri"/>
                <a:cs typeface="Times" pitchFamily="18" charset="0"/>
              </a:rPr>
              <a:t>T’accoglieremo noi</a:t>
            </a:r>
          </a:p>
        </p:txBody>
      </p:sp>
    </p:spTree>
    <p:extLst>
      <p:ext uri="{BB962C8B-B14F-4D97-AF65-F5344CB8AC3E}">
        <p14:creationId xmlns:p14="http://schemas.microsoft.com/office/powerpoint/2010/main" val="128606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eaLnBrk="0" hangingPunct="0"/>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eaLnBrk="0" hangingPunct="0"/>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54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pPr eaLnBrk="0" hangingPunct="0"/>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val="2806103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9155" name="Text Box 4"/>
          <p:cNvSpPr txBox="1">
            <a:spLocks noChangeArrowheads="1"/>
          </p:cNvSpPr>
          <p:nvPr/>
        </p:nvSpPr>
        <p:spPr bwMode="auto">
          <a:xfrm>
            <a:off x="285720" y="142852"/>
            <a:ext cx="8572560" cy="5016758"/>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eaLnBrk="0" hangingPunct="0"/>
            <a:r>
              <a:rPr lang="it-IT" sz="4000" dirty="0">
                <a:solidFill>
                  <a:srgbClr val="000000"/>
                </a:solidFill>
                <a:latin typeface="Arial"/>
                <a:cs typeface="+mn-cs"/>
              </a:rPr>
              <a:t>O Dio, Padre santo, </a:t>
            </a:r>
          </a:p>
          <a:p>
            <a:pPr algn="ctr" eaLnBrk="0" hangingPunct="0"/>
            <a:r>
              <a:rPr lang="it-IT" sz="4000" dirty="0">
                <a:solidFill>
                  <a:srgbClr val="000000"/>
                </a:solidFill>
                <a:latin typeface="Arial"/>
                <a:cs typeface="+mn-cs"/>
              </a:rPr>
              <a:t>che hai tanto amato gli uomini da inviare il tuo Figlio unigenito, nato da te prima di tutti i secoli, degnati di benedire queste statue di Gesù Bambino, </a:t>
            </a:r>
          </a:p>
          <a:p>
            <a:pPr algn="ctr" eaLnBrk="0" hangingPunct="0"/>
            <a:r>
              <a:rPr lang="it-IT" sz="4000" dirty="0">
                <a:solidFill>
                  <a:srgbClr val="000000"/>
                </a:solidFill>
                <a:latin typeface="Arial"/>
                <a:cs typeface="+mn-cs"/>
              </a:rPr>
              <a:t>che faranno la gioia </a:t>
            </a:r>
          </a:p>
          <a:p>
            <a:pPr algn="ctr" eaLnBrk="0" hangingPunct="0"/>
            <a:r>
              <a:rPr lang="it-IT" sz="4000" dirty="0">
                <a:solidFill>
                  <a:srgbClr val="000000"/>
                </a:solidFill>
                <a:latin typeface="Arial"/>
                <a:cs typeface="+mn-cs"/>
              </a:rPr>
              <a:t>delle famiglie cristiane. </a:t>
            </a:r>
          </a:p>
        </p:txBody>
      </p:sp>
    </p:spTree>
    <p:extLst>
      <p:ext uri="{BB962C8B-B14F-4D97-AF65-F5344CB8AC3E}">
        <p14:creationId xmlns:p14="http://schemas.microsoft.com/office/powerpoint/2010/main" val="2574259249"/>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descr="J:\Colori\VitaDiGesu\Beatitudini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
          <p:cNvSpPr>
            <a:spLocks noChangeArrowheads="1"/>
          </p:cNvSpPr>
          <p:nvPr/>
        </p:nvSpPr>
        <p:spPr bwMode="auto">
          <a:xfrm>
            <a:off x="428625" y="928688"/>
            <a:ext cx="8215313" cy="3170237"/>
          </a:xfrm>
          <a:prstGeom prst="rect">
            <a:avLst/>
          </a:prstGeom>
          <a:noFill/>
          <a:ln w="9525">
            <a:noFill/>
            <a:miter lim="800000"/>
            <a:headEnd/>
            <a:tailEnd/>
          </a:ln>
        </p:spPr>
        <p:txBody>
          <a:bodyPr anchor="ctr">
            <a:spAutoFit/>
          </a:bodyPr>
          <a:lstStyle/>
          <a:p>
            <a:pPr algn="just" eaLnBrk="0" hangingPunct="0">
              <a:defRPr/>
            </a:pPr>
            <a:r>
              <a:rPr lang="it-IT" sz="4000" dirty="0">
                <a:latin typeface="+mn-lt"/>
                <a:cs typeface="Times New Roman" pitchFamily="18" charset="0"/>
              </a:rPr>
              <a:t>O Dio, nostro Padre, la forza di questo sacramento ci liberi dal peccato e ci prepari alle feste ormai vicine. Per Cristo nostro Signore.	 										</a:t>
            </a:r>
            <a:r>
              <a:rPr lang="it-IT" sz="4000" b="1" dirty="0">
                <a:effectLst>
                  <a:outerShdw blurRad="38100" dist="38100" dir="2700000" algn="tl">
                    <a:srgbClr val="000000">
                      <a:alpha val="43137"/>
                    </a:srgbClr>
                  </a:outerShdw>
                </a:effectLst>
                <a:latin typeface="+mn-lt"/>
                <a:cs typeface="Times New Roman" pitchFamily="18" charset="0"/>
              </a:rPr>
              <a:t>Amen.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asellaDiTesto 1"/>
          <p:cNvSpPr txBox="1">
            <a:spLocks noChangeArrowheads="1"/>
          </p:cNvSpPr>
          <p:nvPr/>
        </p:nvSpPr>
        <p:spPr bwMode="auto">
          <a:xfrm>
            <a:off x="214313" y="142875"/>
            <a:ext cx="8929687" cy="6863417"/>
          </a:xfrm>
          <a:prstGeom prst="rect">
            <a:avLst/>
          </a:prstGeom>
          <a:noFill/>
          <a:ln w="9525">
            <a:noFill/>
            <a:miter lim="800000"/>
            <a:headEnd/>
            <a:tailEnd/>
          </a:ln>
        </p:spPr>
        <p:txBody>
          <a:bodyPr>
            <a:spAutoFit/>
          </a:bodyPr>
          <a:lstStyle/>
          <a:p>
            <a:pPr eaLnBrk="0" hangingPunct="0"/>
            <a:r>
              <a:rPr lang="it-IT" sz="4000" dirty="0">
                <a:solidFill>
                  <a:prstClr val="black"/>
                </a:solidFill>
                <a:latin typeface="Calibri"/>
                <a:cs typeface="+mn-cs"/>
              </a:rPr>
              <a:t>Il Signore sia con voi.</a:t>
            </a:r>
          </a:p>
          <a:p>
            <a:pPr eaLnBrk="0" hangingPunct="0"/>
            <a:r>
              <a:rPr lang="it-IT" sz="4000" b="1" dirty="0">
                <a:solidFill>
                  <a:prstClr val="black"/>
                </a:solidFill>
                <a:latin typeface="Calibri"/>
                <a:cs typeface="+mn-cs"/>
              </a:rPr>
              <a:t>E con il tuo spirito. </a:t>
            </a:r>
            <a:endParaRPr lang="it-IT" sz="4000" dirty="0">
              <a:solidFill>
                <a:prstClr val="black"/>
              </a:solidFill>
              <a:latin typeface="Calibri"/>
              <a:cs typeface="+mn-cs"/>
            </a:endParaRPr>
          </a:p>
          <a:p>
            <a:r>
              <a:rPr lang="it-IT" sz="4000" dirty="0" smtClean="0"/>
              <a:t>Sia </a:t>
            </a:r>
            <a:r>
              <a:rPr lang="it-IT" sz="4000" dirty="0"/>
              <a:t>benedetto il nome del Signore.</a:t>
            </a:r>
          </a:p>
          <a:p>
            <a:r>
              <a:rPr lang="it-IT" sz="4000" b="1" dirty="0" smtClean="0"/>
              <a:t>Ora </a:t>
            </a:r>
            <a:r>
              <a:rPr lang="it-IT" sz="4000" b="1" dirty="0"/>
              <a:t>e sempre.</a:t>
            </a:r>
            <a:endParaRPr lang="it-IT" sz="4000" dirty="0"/>
          </a:p>
          <a:p>
            <a:r>
              <a:rPr lang="it-IT" sz="4000" dirty="0" smtClean="0"/>
              <a:t>Il </a:t>
            </a:r>
            <a:r>
              <a:rPr lang="it-IT" sz="4000" dirty="0"/>
              <a:t>nostro aiuto è nel nome del Signore.</a:t>
            </a:r>
          </a:p>
          <a:p>
            <a:r>
              <a:rPr lang="it-IT" sz="4000" b="1" dirty="0" smtClean="0"/>
              <a:t>Egli </a:t>
            </a:r>
            <a:r>
              <a:rPr lang="it-IT" sz="4000" b="1" dirty="0"/>
              <a:t>ha fatto cielo e terra.</a:t>
            </a:r>
            <a:endParaRPr lang="it-IT" sz="4000" dirty="0"/>
          </a:p>
          <a:p>
            <a:r>
              <a:rPr lang="it-IT" sz="4000" dirty="0" smtClean="0"/>
              <a:t>Vi </a:t>
            </a:r>
            <a:r>
              <a:rPr lang="it-IT" sz="4000" dirty="0"/>
              <a:t>benedica Dio onnipotente,</a:t>
            </a:r>
          </a:p>
          <a:p>
            <a:r>
              <a:rPr lang="it-IT" sz="4000" b="1" dirty="0"/>
              <a:t>	</a:t>
            </a:r>
            <a:r>
              <a:rPr lang="it-IT" sz="4000" dirty="0"/>
              <a:t>Padre + e Figlio + e Spirito + Santo.</a:t>
            </a:r>
          </a:p>
          <a:p>
            <a:r>
              <a:rPr lang="it-IT" sz="4000" b="1" dirty="0" smtClean="0"/>
              <a:t>Amen</a:t>
            </a:r>
            <a:r>
              <a:rPr lang="it-IT" sz="4000" b="1" dirty="0"/>
              <a:t>.</a:t>
            </a:r>
            <a:endParaRPr lang="it-IT" sz="4000" dirty="0"/>
          </a:p>
          <a:p>
            <a:pPr eaLnBrk="0" hangingPunct="0"/>
            <a:r>
              <a:rPr lang="it-IT" sz="4000" smtClean="0">
                <a:solidFill>
                  <a:prstClr val="black"/>
                </a:solidFill>
                <a:latin typeface="Calibri"/>
                <a:cs typeface="+mn-cs"/>
              </a:rPr>
              <a:t>Nel </a:t>
            </a:r>
            <a:r>
              <a:rPr lang="it-IT" sz="4000" dirty="0">
                <a:solidFill>
                  <a:prstClr val="black"/>
                </a:solidFill>
                <a:latin typeface="Calibri"/>
                <a:cs typeface="+mn-cs"/>
              </a:rPr>
              <a:t>nome del Signore: andate in pace.</a:t>
            </a:r>
          </a:p>
          <a:p>
            <a:pPr eaLnBrk="0" hangingPunct="0"/>
            <a:r>
              <a:rPr lang="it-IT" sz="4000" b="1" dirty="0">
                <a:solidFill>
                  <a:prstClr val="black"/>
                </a:solidFill>
                <a:latin typeface="Calibri"/>
                <a:cs typeface="+mn-cs"/>
              </a:rPr>
              <a:t>Rendiamo grazie a Dio. </a:t>
            </a:r>
            <a:endParaRPr lang="it-IT" sz="4000" dirty="0">
              <a:solidFill>
                <a:prstClr val="black"/>
              </a:solidFill>
              <a:latin typeface="Calibri"/>
              <a:cs typeface="+mn-cs"/>
            </a:endParaRPr>
          </a:p>
        </p:txBody>
      </p:sp>
    </p:spTree>
    <p:extLst>
      <p:ext uri="{BB962C8B-B14F-4D97-AF65-F5344CB8AC3E}">
        <p14:creationId xmlns:p14="http://schemas.microsoft.com/office/powerpoint/2010/main" val="122035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074" name="Picture 5" descr="http://www.salzburger-bergadvent.at/images/content/adventmarkt/big/adventmarkt.jpg"/>
          <p:cNvPicPr>
            <a:picLocks noChangeAspect="1" noChangeArrowheads="1"/>
          </p:cNvPicPr>
          <p:nvPr/>
        </p:nvPicPr>
        <p:blipFill>
          <a:blip r:embed="rId2"/>
          <a:srcRect/>
          <a:stretch>
            <a:fillRect/>
          </a:stretch>
        </p:blipFill>
        <p:spPr bwMode="auto">
          <a:xfrm>
            <a:off x="0" y="0"/>
            <a:ext cx="9144000" cy="6892925"/>
          </a:xfrm>
          <a:prstGeom prst="rect">
            <a:avLst/>
          </a:prstGeom>
          <a:noFill/>
          <a:ln w="9525">
            <a:noFill/>
            <a:miter lim="800000"/>
            <a:headEnd/>
            <a:tailEnd/>
          </a:ln>
        </p:spPr>
      </p:pic>
      <p:sp>
        <p:nvSpPr>
          <p:cNvPr id="2" name="Rettangolo 1"/>
          <p:cNvSpPr/>
          <p:nvPr/>
        </p:nvSpPr>
        <p:spPr>
          <a:xfrm>
            <a:off x="714348" y="214290"/>
            <a:ext cx="7297190" cy="6001643"/>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Ciao a tutti</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e</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buona</a:t>
            </a:r>
          </a:p>
          <a:p>
            <a:pPr algn="ctr" eaLnBrk="0" hangingPunct="0">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cs typeface="+mn-cs"/>
              </a:rPr>
              <a:t>domenica</a:t>
            </a:r>
          </a:p>
        </p:txBody>
      </p:sp>
    </p:spTree>
    <p:extLst>
      <p:ext uri="{BB962C8B-B14F-4D97-AF65-F5344CB8AC3E}">
        <p14:creationId xmlns:p14="http://schemas.microsoft.com/office/powerpoint/2010/main" val="4098575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348880"/>
            <a:ext cx="7772400" cy="1944216"/>
          </a:xfrm>
        </p:spPr>
        <p:txBody>
          <a:bodyPr>
            <a:noAutofit/>
          </a:bodyPr>
          <a:lstStyle/>
          <a:p>
            <a:r>
              <a:rPr lang="it-IT"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Canto </a:t>
            </a:r>
            <a:r>
              <a:rPr lang="it-IT"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r>
            <a:br>
              <a:rPr lang="it-IT"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it-IT"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dell</a:t>
            </a:r>
            <a:r>
              <a:rPr lang="it-IT"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Amicizia</a:t>
            </a:r>
          </a:p>
        </p:txBody>
      </p:sp>
    </p:spTree>
    <p:extLst>
      <p:ext uri="{BB962C8B-B14F-4D97-AF65-F5344CB8AC3E}">
        <p14:creationId xmlns:p14="http://schemas.microsoft.com/office/powerpoint/2010/main" val="346745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oro\Desktop\dietro-una-maschera-00f4d55a-516d-4df9-8d77-2967c82d37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179512" y="3933056"/>
            <a:ext cx="8661648" cy="2520279"/>
          </a:xfrm>
          <a:solidFill>
            <a:schemeClr val="tx2">
              <a:lumMod val="20000"/>
              <a:lumOff val="80000"/>
            </a:schemeClr>
          </a:solidFill>
          <a:effectLst>
            <a:softEdge rad="63500"/>
          </a:effectLst>
        </p:spPr>
        <p:txBody>
          <a:bodyPr>
            <a:noAutofit/>
          </a:bodyPr>
          <a:lstStyle/>
          <a:p>
            <a:pPr marL="0" indent="0">
              <a:buNone/>
            </a:pPr>
            <a:r>
              <a:rPr lang="it-IT" sz="4000" b="1" dirty="0"/>
              <a:t>In un mondo di maschere  dove sembra </a:t>
            </a:r>
            <a:r>
              <a:rPr lang="it-IT" sz="4000" b="1" dirty="0" smtClean="0"/>
              <a:t> impossibile  </a:t>
            </a:r>
            <a:r>
              <a:rPr lang="it-IT" sz="4000" b="1" dirty="0"/>
              <a:t>riuscire a sconfiggere tutto ciò che annienta l'uomo.</a:t>
            </a:r>
          </a:p>
        </p:txBody>
      </p:sp>
    </p:spTree>
    <p:extLst>
      <p:ext uri="{BB962C8B-B14F-4D97-AF65-F5344CB8AC3E}">
        <p14:creationId xmlns:p14="http://schemas.microsoft.com/office/powerpoint/2010/main" val="3909620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oro\Desktop\440799b41c8d6748f58a3cac0c355b55__300_240_fitwid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3556"/>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contenuto 2"/>
          <p:cNvSpPr>
            <a:spLocks noGrp="1"/>
          </p:cNvSpPr>
          <p:nvPr>
            <p:ph idx="1"/>
          </p:nvPr>
        </p:nvSpPr>
        <p:spPr>
          <a:xfrm>
            <a:off x="179512" y="3933057"/>
            <a:ext cx="8661648" cy="2304256"/>
          </a:xfrm>
          <a:solidFill>
            <a:schemeClr val="tx2">
              <a:lumMod val="20000"/>
              <a:lumOff val="80000"/>
            </a:schemeClr>
          </a:solidFill>
          <a:effectLst>
            <a:softEdge rad="63500"/>
          </a:effectLst>
        </p:spPr>
        <p:txBody>
          <a:bodyPr>
            <a:noAutofit/>
          </a:bodyPr>
          <a:lstStyle/>
          <a:p>
            <a:pPr marL="0" indent="0">
              <a:buNone/>
            </a:pPr>
            <a:r>
              <a:rPr lang="it-IT" sz="4000" b="1" dirty="0"/>
              <a:t>Il potere, la falsità  la ricchezza, l'avidità, sono mostri da abbattere, noi però non siamo soli.</a:t>
            </a:r>
          </a:p>
        </p:txBody>
      </p:sp>
    </p:spTree>
    <p:extLst>
      <p:ext uri="{BB962C8B-B14F-4D97-AF65-F5344CB8AC3E}">
        <p14:creationId xmlns:p14="http://schemas.microsoft.com/office/powerpoint/2010/main" val="3221513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oro\Desktop\man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contenuto 2"/>
          <p:cNvSpPr>
            <a:spLocks noGrp="1"/>
          </p:cNvSpPr>
          <p:nvPr>
            <p:ph idx="1"/>
          </p:nvPr>
        </p:nvSpPr>
        <p:spPr>
          <a:xfrm>
            <a:off x="395536" y="476672"/>
            <a:ext cx="8661648" cy="1944215"/>
          </a:xfrm>
          <a:solidFill>
            <a:schemeClr val="accent2">
              <a:lumMod val="40000"/>
              <a:lumOff val="60000"/>
            </a:schemeClr>
          </a:solidFill>
          <a:effectLst>
            <a:softEdge rad="63500"/>
          </a:effectLst>
        </p:spPr>
        <p:txBody>
          <a:bodyPr>
            <a:noAutofit/>
          </a:bodyPr>
          <a:lstStyle/>
          <a:p>
            <a:pPr marL="0" indent="0">
              <a:buNone/>
            </a:pPr>
            <a:r>
              <a:rPr lang="it-IT" sz="4400" b="1" dirty="0"/>
              <a:t>Canta con noi, batti le </a:t>
            </a:r>
            <a:r>
              <a:rPr lang="it-IT" sz="4400" b="1" dirty="0" smtClean="0"/>
              <a:t>mani, alzale </a:t>
            </a:r>
            <a:r>
              <a:rPr lang="it-IT" sz="4400" b="1" dirty="0"/>
              <a:t>in alto, muovile al ritmo del canto.</a:t>
            </a:r>
          </a:p>
        </p:txBody>
      </p:sp>
    </p:spTree>
    <p:extLst>
      <p:ext uri="{BB962C8B-B14F-4D97-AF65-F5344CB8AC3E}">
        <p14:creationId xmlns:p14="http://schemas.microsoft.com/office/powerpoint/2010/main" val="3616253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coro\Desktop\05 Sembra un quad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contenuto 2"/>
          <p:cNvSpPr>
            <a:spLocks noGrp="1"/>
          </p:cNvSpPr>
          <p:nvPr>
            <p:ph idx="1"/>
          </p:nvPr>
        </p:nvSpPr>
        <p:spPr>
          <a:xfrm>
            <a:off x="241176" y="2996952"/>
            <a:ext cx="8661648" cy="2304256"/>
          </a:xfrm>
          <a:solidFill>
            <a:schemeClr val="accent2">
              <a:lumMod val="40000"/>
              <a:lumOff val="60000"/>
            </a:schemeClr>
          </a:solidFill>
          <a:effectLst>
            <a:softEdge rad="63500"/>
          </a:effectLst>
        </p:spPr>
        <p:txBody>
          <a:bodyPr>
            <a:noAutofit/>
          </a:bodyPr>
          <a:lstStyle/>
          <a:p>
            <a:pPr marL="0" indent="0">
              <a:buNone/>
            </a:pPr>
            <a:r>
              <a:rPr lang="it-IT" sz="4400" b="1" dirty="0"/>
              <a:t>Stringi la mano del tuo </a:t>
            </a:r>
            <a:r>
              <a:rPr lang="it-IT" sz="4400" b="1" dirty="0" smtClean="0"/>
              <a:t>vicino</a:t>
            </a:r>
            <a:r>
              <a:rPr lang="it-IT" sz="4400" dirty="0" smtClean="0"/>
              <a:t> </a:t>
            </a:r>
            <a:r>
              <a:rPr lang="it-IT" sz="4400" b="1" dirty="0" smtClean="0"/>
              <a:t>e </a:t>
            </a:r>
            <a:r>
              <a:rPr lang="it-IT" sz="4400" b="1" dirty="0"/>
              <a:t>scoprirai che è meno duro il cammino così.</a:t>
            </a:r>
            <a:endParaRPr lang="it-IT" sz="4400" dirty="0"/>
          </a:p>
          <a:p>
            <a:pPr marL="0" indent="0">
              <a:buNone/>
            </a:pPr>
            <a:endParaRPr lang="it-IT" sz="4400" dirty="0"/>
          </a:p>
        </p:txBody>
      </p:sp>
    </p:spTree>
    <p:extLst>
      <p:ext uri="{BB962C8B-B14F-4D97-AF65-F5344CB8AC3E}">
        <p14:creationId xmlns:p14="http://schemas.microsoft.com/office/powerpoint/2010/main" val="763454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Text Box 2"/>
          <p:cNvSpPr txBox="1">
            <a:spLocks noChangeArrowheads="1"/>
          </p:cNvSpPr>
          <p:nvPr/>
        </p:nvSpPr>
        <p:spPr bwMode="auto">
          <a:xfrm>
            <a:off x="357158" y="2285992"/>
            <a:ext cx="8572560" cy="3785652"/>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eaLnBrk="0" hangingPunct="0"/>
            <a:r>
              <a:rPr lang="it-IT" sz="4000" dirty="0">
                <a:solidFill>
                  <a:srgbClr val="000000"/>
                </a:solidFill>
                <a:latin typeface="Arial"/>
                <a:cs typeface="+mn-cs"/>
              </a:rPr>
              <a:t>Queste immagini del mistero dell’Incarnazione </a:t>
            </a:r>
          </a:p>
          <a:p>
            <a:pPr algn="ctr" eaLnBrk="0" hangingPunct="0"/>
            <a:r>
              <a:rPr lang="it-IT" sz="4000" dirty="0">
                <a:solidFill>
                  <a:srgbClr val="000000"/>
                </a:solidFill>
                <a:latin typeface="Arial"/>
                <a:cs typeface="+mn-cs"/>
              </a:rPr>
              <a:t>sostengano la fede dei genitori </a:t>
            </a:r>
          </a:p>
          <a:p>
            <a:pPr algn="ctr" eaLnBrk="0" hangingPunct="0"/>
            <a:r>
              <a:rPr lang="it-IT" sz="4000" dirty="0">
                <a:solidFill>
                  <a:srgbClr val="000000"/>
                </a:solidFill>
                <a:latin typeface="Arial"/>
                <a:cs typeface="+mn-cs"/>
              </a:rPr>
              <a:t>e degli adulti, ravvivino la speranza </a:t>
            </a:r>
          </a:p>
          <a:p>
            <a:pPr algn="ctr" eaLnBrk="0" hangingPunct="0"/>
            <a:r>
              <a:rPr lang="it-IT" sz="4000" dirty="0">
                <a:solidFill>
                  <a:srgbClr val="000000"/>
                </a:solidFill>
                <a:latin typeface="Arial"/>
                <a:cs typeface="+mn-cs"/>
              </a:rPr>
              <a:t>dei fanciulli, aumentino in tutti la carità. </a:t>
            </a:r>
          </a:p>
        </p:txBody>
      </p:sp>
    </p:spTree>
    <p:extLst>
      <p:ext uri="{BB962C8B-B14F-4D97-AF65-F5344CB8AC3E}">
        <p14:creationId xmlns:p14="http://schemas.microsoft.com/office/powerpoint/2010/main" val="393899987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licca per immagine full size"/>
          <p:cNvPicPr>
            <a:picLocks noChangeAspect="1" noChangeArrowheads="1"/>
          </p:cNvPicPr>
          <p:nvPr/>
        </p:nvPicPr>
        <p:blipFill>
          <a:blip r:embed="rId2"/>
          <a:srcRect/>
          <a:stretch>
            <a:fillRect/>
          </a:stretch>
        </p:blipFill>
        <p:spPr bwMode="auto">
          <a:xfrm>
            <a:off x="0" y="0"/>
            <a:ext cx="9151938" cy="6858000"/>
          </a:xfrm>
          <a:prstGeom prst="rect">
            <a:avLst/>
          </a:prstGeom>
          <a:noFill/>
          <a:ln w="9525">
            <a:noFill/>
            <a:miter lim="800000"/>
            <a:headEnd/>
            <a:tailEnd/>
          </a:ln>
        </p:spPr>
      </p:pic>
      <p:sp>
        <p:nvSpPr>
          <p:cNvPr id="51203" name="Text Box 2"/>
          <p:cNvSpPr txBox="1">
            <a:spLocks noChangeArrowheads="1"/>
          </p:cNvSpPr>
          <p:nvPr/>
        </p:nvSpPr>
        <p:spPr bwMode="auto">
          <a:xfrm>
            <a:off x="285750" y="214290"/>
            <a:ext cx="8318500" cy="4401205"/>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eaLnBrk="0" hangingPunct="0"/>
            <a:r>
              <a:rPr lang="it-IT" sz="4000" dirty="0">
                <a:solidFill>
                  <a:srgbClr val="000000"/>
                </a:solidFill>
                <a:latin typeface="Arial"/>
                <a:cs typeface="+mn-cs"/>
              </a:rPr>
              <a:t>Per Gesù, tuo Figlio amatissimo, </a:t>
            </a:r>
          </a:p>
          <a:p>
            <a:pPr algn="ctr" eaLnBrk="0" hangingPunct="0"/>
            <a:r>
              <a:rPr lang="it-IT" sz="4000" dirty="0">
                <a:solidFill>
                  <a:srgbClr val="000000"/>
                </a:solidFill>
                <a:latin typeface="Arial"/>
                <a:cs typeface="+mn-cs"/>
              </a:rPr>
              <a:t>che ci ha salvato con la sua morte </a:t>
            </a:r>
          </a:p>
          <a:p>
            <a:pPr algn="ctr" eaLnBrk="0" hangingPunct="0"/>
            <a:r>
              <a:rPr lang="it-IT" sz="4000" dirty="0">
                <a:solidFill>
                  <a:srgbClr val="000000"/>
                </a:solidFill>
                <a:latin typeface="Arial"/>
                <a:cs typeface="+mn-cs"/>
              </a:rPr>
              <a:t>e la sua risurrezione, e che incessantemente intercede per noi </a:t>
            </a:r>
          </a:p>
          <a:p>
            <a:pPr algn="ctr" eaLnBrk="0" hangingPunct="0"/>
            <a:r>
              <a:rPr lang="it-IT" sz="4000" dirty="0">
                <a:solidFill>
                  <a:srgbClr val="000000"/>
                </a:solidFill>
                <a:latin typeface="Arial"/>
                <a:cs typeface="+mn-cs"/>
              </a:rPr>
              <a:t>presso di te, </a:t>
            </a:r>
          </a:p>
          <a:p>
            <a:pPr algn="ctr" eaLnBrk="0" hangingPunct="0"/>
            <a:r>
              <a:rPr lang="it-IT" sz="4000" dirty="0">
                <a:solidFill>
                  <a:srgbClr val="000000"/>
                </a:solidFill>
                <a:latin typeface="Arial"/>
                <a:cs typeface="+mn-cs"/>
              </a:rPr>
              <a:t>che vivi e regni nei secoli dei secoli.							Amen.</a:t>
            </a:r>
          </a:p>
        </p:txBody>
      </p:sp>
    </p:spTree>
    <p:extLst>
      <p:ext uri="{BB962C8B-B14F-4D97-AF65-F5344CB8AC3E}">
        <p14:creationId xmlns:p14="http://schemas.microsoft.com/office/powerpoint/2010/main" val="262112769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53735">
            <a:alpha val="27000"/>
          </a:srgbClr>
        </a:solidFill>
        <a:effectLst/>
      </p:bgPr>
    </p:bg>
    <p:spTree>
      <p:nvGrpSpPr>
        <p:cNvPr id="1" name=""/>
        <p:cNvGrpSpPr/>
        <p:nvPr/>
      </p:nvGrpSpPr>
      <p:grpSpPr>
        <a:xfrm>
          <a:off x="0" y="0"/>
          <a:ext cx="0" cy="0"/>
          <a:chOff x="0" y="0"/>
          <a:chExt cx="0" cy="0"/>
        </a:xfrm>
      </p:grpSpPr>
      <p:pic>
        <p:nvPicPr>
          <p:cNvPr id="52226" name="Picture 8" descr="http://www.micromedia.unisal.it/Natale.gif"/>
          <p:cNvPicPr>
            <a:picLocks noChangeAspect="1" noChangeArrowheads="1" noCrop="1"/>
          </p:cNvPicPr>
          <p:nvPr/>
        </p:nvPicPr>
        <p:blipFill>
          <a:blip r:embed="rId2">
            <a:lum bright="20000" contrast="30000"/>
          </a:blip>
          <a:srcRect/>
          <a:stretch>
            <a:fillRect/>
          </a:stretch>
        </p:blipFill>
        <p:spPr bwMode="auto">
          <a:xfrm>
            <a:off x="357188" y="0"/>
            <a:ext cx="8451850" cy="6643688"/>
          </a:xfrm>
          <a:prstGeom prst="rect">
            <a:avLst/>
          </a:prstGeom>
          <a:noFill/>
          <a:ln w="9525">
            <a:noFill/>
            <a:miter lim="800000"/>
            <a:headEnd/>
            <a:tailEnd/>
          </a:ln>
        </p:spPr>
      </p:pic>
    </p:spTree>
    <p:extLst>
      <p:ext uri="{BB962C8B-B14F-4D97-AF65-F5344CB8AC3E}">
        <p14:creationId xmlns:p14="http://schemas.microsoft.com/office/powerpoint/2010/main" val="201873576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214313" y="0"/>
            <a:ext cx="86439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a:latin typeface="Arial" charset="0"/>
              </a:rPr>
              <a:t>O Dio, Padre degli umili e dei poveri, che chiami tutti gli uomini a condividere la pace e la gioia del tuo regno, mostraci la tua benevolenza e donaci un cuore puro e generoso, per preparare la via al Salvatore che viene. Egli è Dio, e vive e regna con te, nell'unità dello Spirito Santo, per tutti i secoli dei secoli.	</a:t>
            </a:r>
          </a:p>
          <a:p>
            <a:pPr algn="just" eaLnBrk="0" hangingPunct="0"/>
            <a:r>
              <a:rPr lang="it-IT" sz="4000">
                <a:latin typeface="Calibri" pitchFamily="34" charset="0"/>
                <a:cs typeface="Times New Roman" pitchFamily="18" charset="0"/>
              </a:rPr>
              <a:t>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09 Presentazioni\Immagine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WordArt 5"/>
          <p:cNvSpPr>
            <a:spLocks noChangeArrowheads="1" noChangeShapeType="1" noTextEdit="1"/>
          </p:cNvSpPr>
          <p:nvPr/>
        </p:nvSpPr>
        <p:spPr bwMode="auto">
          <a:xfrm>
            <a:off x="4751388" y="857250"/>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F:\09 Presentazioni\Qumran\Immagine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4763"/>
            <a:ext cx="5072062"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
          <p:cNvSpPr>
            <a:spLocks noChangeArrowheads="1"/>
          </p:cNvSpPr>
          <p:nvPr/>
        </p:nvSpPr>
        <p:spPr bwMode="auto">
          <a:xfrm>
            <a:off x="285720" y="0"/>
            <a:ext cx="8501062" cy="6863417"/>
          </a:xfrm>
          <a:prstGeom prst="rect">
            <a:avLst/>
          </a:prstGeom>
          <a:solidFill>
            <a:srgbClr val="FFFFFF">
              <a:alpha val="80000"/>
            </a:srgbClr>
          </a:solidFill>
          <a:ln w="9525">
            <a:noFill/>
            <a:miter lim="800000"/>
            <a:headEnd/>
            <a:tailEnd/>
          </a:ln>
          <a:effectLst>
            <a:softEdge rad="63500"/>
          </a:effectLst>
        </p:spPr>
        <p:txBody>
          <a:bodyPr anchor="ctr">
            <a:spAutoFit/>
          </a:bodyPr>
          <a:lstStyle/>
          <a:p>
            <a:pPr eaLnBrk="0" hangingPunct="0">
              <a:defRPr/>
            </a:pPr>
            <a:r>
              <a:rPr lang="it-IT" sz="4000" i="1" dirty="0">
                <a:latin typeface="Arial" charset="0"/>
                <a:ea typeface="Times New Roman" pitchFamily="18" charset="0"/>
              </a:rPr>
              <a:t>Dal libro del profeta </a:t>
            </a:r>
            <a:r>
              <a:rPr lang="it-IT" sz="4000" i="1" dirty="0" err="1">
                <a:latin typeface="Arial" charset="0"/>
                <a:ea typeface="Times New Roman" pitchFamily="18" charset="0"/>
              </a:rPr>
              <a:t>Isaìa</a:t>
            </a:r>
            <a:endParaRPr lang="it-IT" sz="4000" i="1" dirty="0">
              <a:latin typeface="Arial" charset="0"/>
              <a:ea typeface="Times New Roman" pitchFamily="18" charset="0"/>
            </a:endParaRPr>
          </a:p>
          <a:p>
            <a:pPr eaLnBrk="0" hangingPunct="0">
              <a:defRPr/>
            </a:pPr>
            <a:endParaRPr lang="it-IT" sz="4000" dirty="0">
              <a:latin typeface="Arial" charset="0"/>
              <a:ea typeface="Times New Roman" pitchFamily="18" charset="0"/>
            </a:endParaRPr>
          </a:p>
          <a:p>
            <a:pPr eaLnBrk="0" hangingPunct="0">
              <a:defRPr/>
            </a:pPr>
            <a:r>
              <a:rPr lang="it-IT" sz="4000" dirty="0">
                <a:latin typeface="Arial" charset="0"/>
                <a:ea typeface="Times New Roman" pitchFamily="18" charset="0"/>
              </a:rPr>
              <a:t>Lo spirito del Signore Dio è su di me, perché il Signore mi ha consacrato con l’unzione; mi ha mandato a portare il lieto annuncio ai miseri, a fasciare le piaghe dei cuori spezzati, a proclamare la libertà degli schiavi, la scarcerazione dei prigionieri, a promulgare l’anno di grazia del Signore.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1026" name="Picture 2" descr="C:\Users\Fede\Desktop\luc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857224" y="571480"/>
            <a:ext cx="7423827" cy="2800767"/>
          </a:xfrm>
          <a:prstGeom prst="rect">
            <a:avLst/>
          </a:prstGeom>
          <a:noFill/>
        </p:spPr>
        <p:txBody>
          <a:bodyPr wrap="none">
            <a:spAutoFit/>
          </a:bodyPr>
          <a:lstStyle/>
          <a:p>
            <a:pPr algn="ctr" eaLnBrk="0" hangingPunct="0">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mn-cs"/>
              </a:rPr>
              <a:t>Luce che sorgi </a:t>
            </a:r>
          </a:p>
          <a:p>
            <a:pPr algn="ctr" eaLnBrk="0" hangingPunct="0">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mn-cs"/>
              </a:rPr>
              <a:t>nella notte</a:t>
            </a:r>
          </a:p>
        </p:txBody>
      </p:sp>
    </p:spTree>
    <p:extLst>
      <p:ext uri="{BB962C8B-B14F-4D97-AF65-F5344CB8AC3E}">
        <p14:creationId xmlns:p14="http://schemas.microsoft.com/office/powerpoint/2010/main" val="175888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foto.fizteh.ru/foto/galleries/stopthemoment/stopthemoment_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ttangolo 1"/>
          <p:cNvSpPr>
            <a:spLocks noChangeArrowheads="1"/>
          </p:cNvSpPr>
          <p:nvPr/>
        </p:nvSpPr>
        <p:spPr bwMode="auto">
          <a:xfrm>
            <a:off x="142844" y="142852"/>
            <a:ext cx="8858312" cy="4401205"/>
          </a:xfrm>
          <a:prstGeom prst="rect">
            <a:avLst/>
          </a:prstGeom>
          <a:solidFill>
            <a:srgbClr val="FFFFFF">
              <a:alpha val="80000"/>
            </a:srgbClr>
          </a:solidFill>
          <a:ln w="9525">
            <a:noFill/>
            <a:miter lim="800000"/>
            <a:headEnd/>
            <a:tailEnd/>
          </a:ln>
          <a:effectLst>
            <a:softEdge rad="63500"/>
          </a:effectLst>
        </p:spPr>
        <p:txBody>
          <a:bodyPr anchor="ctr">
            <a:spAutoFit/>
          </a:bodyPr>
          <a:lstStyle/>
          <a:p>
            <a:pPr eaLnBrk="0" hangingPunct="0">
              <a:defRPr/>
            </a:pPr>
            <a:r>
              <a:rPr lang="it-IT" sz="4000" dirty="0">
                <a:solidFill>
                  <a:srgbClr val="000000"/>
                </a:solidFill>
                <a:latin typeface="Arial" charset="0"/>
                <a:ea typeface="Times New Roman" pitchFamily="18" charset="0"/>
              </a:rPr>
              <a:t>Io gioisco pienamente nel Signore, la mia anima esulta nel mio Dio, perché mi ha rivestito delle vesti della salvezza, mi ha avvolto con il mantello della giustizia, come uno sposo si mette il diadema e come una sposa si adorna di gioielli.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bologna.chiesacattolica.it/12porte/puntate/2006/2006_11_16/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ttangolo 1"/>
          <p:cNvSpPr>
            <a:spLocks noChangeArrowheads="1"/>
          </p:cNvSpPr>
          <p:nvPr/>
        </p:nvSpPr>
        <p:spPr bwMode="auto">
          <a:xfrm>
            <a:off x="214282" y="142852"/>
            <a:ext cx="8786874" cy="5016758"/>
          </a:xfrm>
          <a:prstGeom prst="rect">
            <a:avLst/>
          </a:prstGeom>
          <a:solidFill>
            <a:srgbClr val="FFFFFF">
              <a:alpha val="80000"/>
            </a:srgbClr>
          </a:solidFill>
          <a:ln w="9525">
            <a:noFill/>
            <a:miter lim="800000"/>
            <a:headEnd/>
            <a:tailEnd/>
          </a:ln>
          <a:effectLst>
            <a:softEdge rad="63500"/>
          </a:effectLst>
        </p:spPr>
        <p:txBody>
          <a:bodyPr anchor="ctr">
            <a:spAutoFit/>
          </a:bodyPr>
          <a:lstStyle/>
          <a:p>
            <a:pPr eaLnBrk="0" hangingPunct="0">
              <a:defRPr/>
            </a:pPr>
            <a:r>
              <a:rPr lang="it-IT" sz="4000" dirty="0">
                <a:solidFill>
                  <a:srgbClr val="000000"/>
                </a:solidFill>
                <a:latin typeface="Arial" charset="0"/>
                <a:ea typeface="Times New Roman" pitchFamily="18" charset="0"/>
              </a:rPr>
              <a:t>Poiché, come la terra produce i suoi germogli e come un giardino fa germogliare i suoi semi, così il Signore Dio farà germogliare la giustizia e la lode davanti a tutte le genti.</a:t>
            </a:r>
          </a:p>
          <a:p>
            <a:pPr eaLnBrk="0" hangingPunct="0">
              <a:defRPr/>
            </a:pPr>
            <a:r>
              <a:rPr lang="it-IT" sz="4000" dirty="0">
                <a:solidFill>
                  <a:srgbClr val="000000"/>
                </a:solidFill>
                <a:latin typeface="Arial" charset="0"/>
                <a:ea typeface="Times New Roman" pitchFamily="18" charset="0"/>
              </a:rPr>
              <a:t>Parola di Dio.	</a:t>
            </a:r>
          </a:p>
          <a:p>
            <a:pPr algn="r" eaLnBrk="0" hangingPunct="0">
              <a:defRPr/>
            </a:pPr>
            <a:r>
              <a:rPr lang="it-IT" sz="4000" b="1" dirty="0">
                <a:solidFill>
                  <a:srgbClr val="000000"/>
                </a:solidFill>
                <a:latin typeface="Arial" charset="0"/>
                <a:ea typeface="Times New Roman" pitchFamily="18" charset="0"/>
              </a:rPr>
              <a:t>Rendiamo grazie a Dio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eaLnBrk="0" hangingPunct="0">
              <a:defRPr/>
            </a:pPr>
            <a:r>
              <a:rPr lang="ca-ES" sz="6600" b="1" i="1" dirty="0">
                <a:solidFill>
                  <a:schemeClr val="bg1"/>
                </a:solidFill>
                <a:latin typeface="Comic Sans MS" pitchFamily="66" charset="0"/>
                <a:cs typeface="+mn-cs"/>
              </a:rPr>
              <a:t> Salmo responsoriale</a:t>
            </a:r>
            <a:r>
              <a:rPr lang="ca-ES" sz="2800" b="1" i="1" dirty="0">
                <a:solidFill>
                  <a:schemeClr val="bg1"/>
                </a:solidFill>
                <a:latin typeface="Comic Sans MS" pitchFamily="66" charset="0"/>
                <a:cs typeface="+mn-cs"/>
              </a:rPr>
              <a:t> </a:t>
            </a:r>
            <a:endParaRPr lang="ca-ES" sz="6600" b="1" i="1" dirty="0">
              <a:solidFill>
                <a:schemeClr val="bg1"/>
              </a:solidFill>
              <a:latin typeface="Comic Sans MS" pitchFamily="66" charset="0"/>
              <a:cs typeface="+mn-cs"/>
            </a:endParaRPr>
          </a:p>
        </p:txBody>
      </p:sp>
      <p:sp>
        <p:nvSpPr>
          <p:cNvPr id="3077" name="Rectangle 5"/>
          <p:cNvSpPr>
            <a:spLocks noChangeArrowheads="1"/>
          </p:cNvSpPr>
          <p:nvPr/>
        </p:nvSpPr>
        <p:spPr bwMode="auto">
          <a:xfrm>
            <a:off x="357188" y="3071813"/>
            <a:ext cx="8501062" cy="3786187"/>
          </a:xfrm>
          <a:prstGeom prst="rect">
            <a:avLst/>
          </a:prstGeom>
          <a:solidFill>
            <a:schemeClr val="bg1">
              <a:alpha val="50000"/>
            </a:schemeClr>
          </a:solidFill>
          <a:ln w="9525">
            <a:noFill/>
            <a:miter lim="800000"/>
            <a:headEnd/>
            <a:tailEnd/>
          </a:ln>
          <a:effectLst/>
        </p:spPr>
        <p:txBody>
          <a:bodyPr>
            <a:spAutoFit/>
          </a:bodyPr>
          <a:lstStyle/>
          <a:p>
            <a:pPr eaLnBrk="0" hangingPunct="0">
              <a:defRPr/>
            </a:pPr>
            <a:r>
              <a:rPr lang="it-IT" sz="4000" b="1" i="1" dirty="0">
                <a:solidFill>
                  <a:srgbClr val="0000D1"/>
                </a:solidFill>
                <a:effectLst>
                  <a:outerShdw blurRad="38100" dist="38100" dir="2700000" algn="tl">
                    <a:srgbClr val="C0C0C0"/>
                  </a:outerShdw>
                </a:effectLst>
                <a:latin typeface="Comic Sans MS" pitchFamily="66" charset="0"/>
                <a:cs typeface="+mn-cs"/>
              </a:rPr>
              <a:t>L’anima mia magnifica il Signore e il mio spirito esulta in Dio, mio salvatore, perché ha guardato l’umiltà della sua serva. D’ora in poi tutte le generazioni mi chiameranno beata.</a:t>
            </a:r>
            <a:endParaRPr lang="ca-ES" sz="4000" b="1" i="1" dirty="0">
              <a:solidFill>
                <a:srgbClr val="0710BA"/>
              </a:solidFill>
              <a:effectLst>
                <a:outerShdw blurRad="38100" dist="38100" dir="2700000" algn="tl">
                  <a:srgbClr val="C0C0C0"/>
                </a:outerShdw>
              </a:effectLst>
              <a:latin typeface="Comic Sans MS" pitchFamily="66" charset="0"/>
              <a:cs typeface="+mn-cs"/>
            </a:endParaRPr>
          </a:p>
        </p:txBody>
      </p:sp>
      <p:sp>
        <p:nvSpPr>
          <p:cNvPr id="6" name="Rectangle 4"/>
          <p:cNvSpPr>
            <a:spLocks noChangeArrowheads="1"/>
          </p:cNvSpPr>
          <p:nvPr/>
        </p:nvSpPr>
        <p:spPr bwMode="auto">
          <a:xfrm>
            <a:off x="428625" y="1143000"/>
            <a:ext cx="8715375" cy="708025"/>
          </a:xfrm>
          <a:prstGeom prst="rect">
            <a:avLst/>
          </a:prstGeom>
          <a:solidFill>
            <a:srgbClr val="0000D1">
              <a:alpha val="50000"/>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La mia anima * esulta nel mio Dio.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N:\05 Fotografie\Gite\Terrasanta\Terrasanta 2005\Terrasanta 2005 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ChangeArrowheads="1"/>
          </p:cNvSpPr>
          <p:nvPr/>
        </p:nvSpPr>
        <p:spPr bwMode="auto">
          <a:xfrm>
            <a:off x="1043608" y="1052736"/>
            <a:ext cx="8001000" cy="3170237"/>
          </a:xfrm>
          <a:prstGeom prst="rect">
            <a:avLst/>
          </a:prstGeom>
          <a:solidFill>
            <a:srgbClr val="00B0F0">
              <a:alpha val="56078"/>
            </a:srgbClr>
          </a:solidFill>
          <a:ln w="9525">
            <a:noFill/>
            <a:miter lim="800000"/>
            <a:headEnd/>
            <a:tailEnd/>
          </a:ln>
          <a:effectLst>
            <a:outerShdw dist="17961" dir="2700000" algn="ctr" rotWithShape="0">
              <a:schemeClr val="bg1"/>
            </a:outerShdw>
          </a:effectLst>
        </p:spPr>
        <p:txBody>
          <a:bodyPr>
            <a:spAutoFit/>
          </a:bodyPr>
          <a:lstStyle/>
          <a:p>
            <a:pPr eaLnBrk="0" hangingPunct="0">
              <a:defRPr/>
            </a:pPr>
            <a:r>
              <a:rPr lang="it-IT" sz="4000" b="1" i="1" dirty="0">
                <a:latin typeface="Comic Sans MS" pitchFamily="66" charset="0"/>
                <a:cs typeface="+mn-cs"/>
              </a:rPr>
              <a:t>Grandi cose ha fatto per me l’Onnipotente e Santo è il suo nome; di generazione in generazione la sua misericordia per quelli che lo temono.</a:t>
            </a:r>
            <a:endParaRPr lang="ca-ES" sz="4000" i="1" dirty="0">
              <a:solidFill>
                <a:srgbClr val="000000"/>
              </a:solidFill>
              <a:latin typeface="Comic Sans MS" pitchFamily="66" charset="0"/>
              <a:cs typeface="+mn-cs"/>
            </a:endParaRPr>
          </a:p>
        </p:txBody>
      </p:sp>
      <p:sp>
        <p:nvSpPr>
          <p:cNvPr id="6" name="Rectangle 4"/>
          <p:cNvSpPr>
            <a:spLocks noChangeArrowheads="1"/>
          </p:cNvSpPr>
          <p:nvPr/>
        </p:nvSpPr>
        <p:spPr bwMode="auto">
          <a:xfrm>
            <a:off x="428625" y="5085184"/>
            <a:ext cx="8715375" cy="708025"/>
          </a:xfrm>
          <a:prstGeom prst="rect">
            <a:avLst/>
          </a:prstGeom>
          <a:solidFill>
            <a:srgbClr val="0000D1">
              <a:alpha val="50000"/>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La mia anima * esulta nel mio Dio.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N:\05 Fotografie\Gite\Terrasanta\Terrasanta 2006\Terrasanta 2006 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428625" y="1268760"/>
            <a:ext cx="8286750" cy="3170099"/>
          </a:xfrm>
          <a:prstGeom prst="rect">
            <a:avLst/>
          </a:prstGeom>
          <a:solidFill>
            <a:schemeClr val="accent1">
              <a:lumMod val="50000"/>
            </a:schemeClr>
          </a:solidFill>
          <a:ln w="9525">
            <a:noFill/>
            <a:miter lim="800000"/>
            <a:headEnd/>
            <a:tailEnd/>
          </a:ln>
          <a:effectLst>
            <a:outerShdw dist="35921" dir="2700000" algn="ctr" rotWithShape="0">
              <a:schemeClr val="tx1"/>
            </a:outerShdw>
            <a:softEdge rad="63500"/>
          </a:effectLst>
        </p:spPr>
        <p:txBody>
          <a:bodyPr>
            <a:spAutoFit/>
          </a:bodyPr>
          <a:lstStyle/>
          <a:p>
            <a:pPr eaLnBrk="0" hangingPunct="0">
              <a:defRPr/>
            </a:pPr>
            <a:r>
              <a:rPr lang="it-IT" sz="4000" b="1" i="1" dirty="0">
                <a:solidFill>
                  <a:schemeClr val="bg1"/>
                </a:solidFill>
                <a:latin typeface="Comic Sans MS" pitchFamily="66" charset="0"/>
                <a:cs typeface="+mn-cs"/>
              </a:rPr>
              <a:t>Ha ricolmato di beni gli affamati, ha rimandato i ricchi a mani vuote. Ha soccorso Israele, suo servo, ricordandosi della sua misericordia.</a:t>
            </a:r>
            <a:endParaRPr lang="ca-ES" sz="4000" b="1" i="1" dirty="0">
              <a:solidFill>
                <a:schemeClr val="bg1"/>
              </a:solidFill>
              <a:latin typeface="Comic Sans MS" pitchFamily="66" charset="0"/>
              <a:cs typeface="+mn-cs"/>
            </a:endParaRPr>
          </a:p>
        </p:txBody>
      </p:sp>
      <p:sp>
        <p:nvSpPr>
          <p:cNvPr id="6" name="Rectangle 4"/>
          <p:cNvSpPr>
            <a:spLocks noChangeArrowheads="1"/>
          </p:cNvSpPr>
          <p:nvPr/>
        </p:nvSpPr>
        <p:spPr bwMode="auto">
          <a:xfrm>
            <a:off x="428625" y="5805264"/>
            <a:ext cx="8715375" cy="708025"/>
          </a:xfrm>
          <a:prstGeom prst="rect">
            <a:avLst/>
          </a:prstGeom>
          <a:solidFill>
            <a:srgbClr val="0000D1">
              <a:alpha val="50000"/>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La mia anima * esulta nel mio Dio.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corona avvento 2011\foto 5.JP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416" y="-1"/>
            <a:ext cx="9147415" cy="6860561"/>
          </a:xfrm>
          <a:prstGeom prst="rect">
            <a:avLst/>
          </a:prstGeom>
          <a:noFill/>
          <a:extLst>
            <a:ext uri="{909E8E84-426E-40DD-AFC4-6F175D3DCCD1}">
              <a14:hiddenFill xmlns:a14="http://schemas.microsoft.com/office/drawing/2010/main">
                <a:solidFill>
                  <a:srgbClr val="FFFFFF"/>
                </a:solidFill>
              </a14:hiddenFill>
            </a:ext>
          </a:extLst>
        </p:spPr>
      </p:pic>
      <p:sp>
        <p:nvSpPr>
          <p:cNvPr id="48131"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eaLnBrk="0" hangingPunct="0"/>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cs typeface="+mn-cs"/>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eaLnBrk="0" hangingPunct="0"/>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mn-c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67377"/>
                <a:gd name="adj2" fmla="val 50264"/>
              </a:avLst>
            </a:prstTxWarp>
          </a:bodyPr>
          <a:lstStyle/>
          <a:p>
            <a:pPr algn="ctr" eaLnBrk="0" hangingPunct="0"/>
            <a:r>
              <a:rPr lang="it-IT" sz="3600" kern="10" dirty="0" smtClean="0">
                <a:ln w="9525">
                  <a:solidFill>
                    <a:srgbClr val="000000"/>
                  </a:solidFill>
                  <a:round/>
                  <a:headEnd/>
                  <a:tailEnd/>
                </a:ln>
                <a:solidFill>
                  <a:srgbClr val="FF0000"/>
                </a:solidFill>
                <a:effectLst>
                  <a:glow rad="101600">
                    <a:srgbClr val="FFFFFF">
                      <a:alpha val="60000"/>
                    </a:srgbClr>
                  </a:glow>
                </a:effectLst>
                <a:latin typeface="Comic Sans MS"/>
                <a:cs typeface="+mn-cs"/>
              </a:rPr>
              <a:t>dell'Avvento</a:t>
            </a:r>
            <a:endPar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mn-cs"/>
            </a:endParaRPr>
          </a:p>
        </p:txBody>
      </p:sp>
    </p:spTree>
    <p:extLst>
      <p:ext uri="{BB962C8B-B14F-4D97-AF65-F5344CB8AC3E}">
        <p14:creationId xmlns:p14="http://schemas.microsoft.com/office/powerpoint/2010/main" val="403408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fiamm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9265" y="797413"/>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eaLnBrk="0" hangingPunct="0">
              <a:defRPr/>
            </a:pPr>
            <a:r>
              <a:rPr lang="it-IT" sz="4800" b="1" dirty="0">
                <a:solidFill>
                  <a:srgbClr val="000000"/>
                </a:solidFill>
                <a:latin typeface="Comic Sans MS" pitchFamily="66" charset="0"/>
                <a:cs typeface="+mn-cs"/>
              </a:rPr>
              <a:t>Si accende una luce all’uomo quaggiù, presto verrà </a:t>
            </a:r>
          </a:p>
          <a:p>
            <a:pPr lvl="1" eaLnBrk="0" hangingPunct="0">
              <a:defRPr/>
            </a:pPr>
            <a:r>
              <a:rPr lang="it-IT" sz="4800" b="1" dirty="0">
                <a:solidFill>
                  <a:srgbClr val="000000"/>
                </a:solidFill>
                <a:latin typeface="Comic Sans MS" pitchFamily="66" charset="0"/>
                <a:cs typeface="+mn-cs"/>
              </a:rPr>
              <a:t>tra noi Gesù. </a:t>
            </a:r>
          </a:p>
        </p:txBody>
      </p:sp>
      <p:pic>
        <p:nvPicPr>
          <p:cNvPr id="5" name="Picture 5" descr="fiamm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3928" y="548680"/>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9792" y="279723"/>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0"/>
                                        <p:tgtEl>
                                          <p:spTgt spid="5"/>
                                        </p:tgtEl>
                                      </p:cBhvr>
                                    </p:animEffect>
                                    <p:anim calcmode="lin" valueType="num">
                                      <p:cBhvr>
                                        <p:cTn id="13" dur="5000" fill="hold"/>
                                        <p:tgtEl>
                                          <p:spTgt spid="5"/>
                                        </p:tgtEl>
                                        <p:attrNameLst>
                                          <p:attrName>ppt_x</p:attrName>
                                        </p:attrNameLst>
                                      </p:cBhvr>
                                      <p:tavLst>
                                        <p:tav tm="0">
                                          <p:val>
                                            <p:strVal val="#ppt_x"/>
                                          </p:val>
                                        </p:tav>
                                        <p:tav tm="100000">
                                          <p:val>
                                            <p:strVal val="#ppt_x"/>
                                          </p:val>
                                        </p:tav>
                                      </p:tavLst>
                                    </p:anim>
                                    <p:anim calcmode="lin" valueType="num">
                                      <p:cBhvr>
                                        <p:cTn id="14" dur="5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0"/>
                                        <p:tgtEl>
                                          <p:spTgt spid="6"/>
                                        </p:tgtEl>
                                      </p:cBhvr>
                                    </p:animEffect>
                                    <p:anim calcmode="lin" valueType="num">
                                      <p:cBhvr>
                                        <p:cTn id="18" dur="5000" fill="hold"/>
                                        <p:tgtEl>
                                          <p:spTgt spid="6"/>
                                        </p:tgtEl>
                                        <p:attrNameLst>
                                          <p:attrName>ppt_x</p:attrName>
                                        </p:attrNameLst>
                                      </p:cBhvr>
                                      <p:tavLst>
                                        <p:tav tm="0">
                                          <p:val>
                                            <p:strVal val="#ppt_x"/>
                                          </p:val>
                                        </p:tav>
                                        <p:tav tm="100000">
                                          <p:val>
                                            <p:strVal val="#ppt_x"/>
                                          </p:val>
                                        </p:tav>
                                      </p:tavLst>
                                    </p:anim>
                                    <p:anim calcmode="lin" valueType="num">
                                      <p:cBhvr>
                                        <p:cTn id="19"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Rectangle 3"/>
          <p:cNvSpPr>
            <a:spLocks noChangeArrowheads="1"/>
          </p:cNvSpPr>
          <p:nvPr/>
        </p:nvSpPr>
        <p:spPr bwMode="auto">
          <a:xfrm>
            <a:off x="395288" y="3838575"/>
            <a:ext cx="8318500" cy="30194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lvl="2" eaLnBrk="0" hangingPunct="0"/>
            <a:r>
              <a:rPr lang="it-IT" sz="4800" b="1">
                <a:solidFill>
                  <a:srgbClr val="000000"/>
                </a:solidFill>
                <a:latin typeface="Comic Sans MS" pitchFamily="66" charset="0"/>
                <a:cs typeface="+mn-cs"/>
              </a:rPr>
              <a:t>Vegliate;</a:t>
            </a:r>
          </a:p>
          <a:p>
            <a:pPr lvl="2" eaLnBrk="0" hangingPunct="0"/>
            <a:r>
              <a:rPr lang="it-IT" sz="4800" b="1">
                <a:solidFill>
                  <a:srgbClr val="000000"/>
                </a:solidFill>
                <a:latin typeface="Comic Sans MS" pitchFamily="66" charset="0"/>
                <a:cs typeface="+mn-cs"/>
              </a:rPr>
              <a:t>lo sposo non tarderà;</a:t>
            </a:r>
          </a:p>
          <a:p>
            <a:pPr lvl="2" eaLnBrk="0" hangingPunct="0"/>
            <a:r>
              <a:rPr lang="it-IT" sz="4800" b="1">
                <a:solidFill>
                  <a:srgbClr val="000000"/>
                </a:solidFill>
                <a:latin typeface="Comic Sans MS" pitchFamily="66" charset="0"/>
                <a:cs typeface="+mn-cs"/>
              </a:rPr>
              <a:t>se siete pronti</a:t>
            </a:r>
          </a:p>
          <a:p>
            <a:pPr lvl="2" eaLnBrk="0" hangingPunct="0"/>
            <a:r>
              <a:rPr lang="it-IT" sz="4800" b="1">
                <a:solidFill>
                  <a:srgbClr val="000000"/>
                </a:solidFill>
                <a:latin typeface="Comic Sans MS" pitchFamily="66" charset="0"/>
                <a:cs typeface="+mn-cs"/>
              </a:rPr>
              <a:t>vi aprirà.</a:t>
            </a:r>
          </a:p>
        </p:txBody>
      </p:sp>
      <p:pic>
        <p:nvPicPr>
          <p:cNvPr id="53252" name="Picture 5" descr="fiammell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0090" y="1071562"/>
            <a:ext cx="7207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3928" y="498367"/>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67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anim calcmode="lin" valueType="num">
                                      <p:cBhvr>
                                        <p:cTn id="8" dur="5000" fill="hold"/>
                                        <p:tgtEl>
                                          <p:spTgt spid="53252"/>
                                        </p:tgtEl>
                                        <p:attrNameLst>
                                          <p:attrName>ppt_x</p:attrName>
                                        </p:attrNameLst>
                                      </p:cBhvr>
                                      <p:tavLst>
                                        <p:tav tm="0">
                                          <p:val>
                                            <p:strVal val="#ppt_x"/>
                                          </p:val>
                                        </p:tav>
                                        <p:tav tm="100000">
                                          <p:val>
                                            <p:strVal val="#ppt_x"/>
                                          </p:val>
                                        </p:tav>
                                      </p:tavLst>
                                    </p:anim>
                                    <p:anim calcmode="lin" valueType="num">
                                      <p:cBhvr>
                                        <p:cTn id="9" dur="5000" fill="hold"/>
                                        <p:tgtEl>
                                          <p:spTgt spid="5325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0" hangingPunct="0"/>
            <a:r>
              <a:rPr lang="it-IT" sz="4800" b="1">
                <a:solidFill>
                  <a:srgbClr val="000000"/>
                </a:solidFill>
                <a:latin typeface="Comic Sans MS" pitchFamily="66" charset="0"/>
                <a:cs typeface="+mn-cs"/>
              </a:rPr>
              <a:t>Lieti cantate: </a:t>
            </a:r>
          </a:p>
          <a:p>
            <a:pPr eaLnBrk="0" hangingPunct="0"/>
            <a:r>
              <a:rPr lang="it-IT" sz="4800" b="1">
                <a:solidFill>
                  <a:srgbClr val="000000"/>
                </a:solidFill>
                <a:latin typeface="Comic Sans MS" pitchFamily="66" charset="0"/>
                <a:cs typeface="+mn-cs"/>
              </a:rPr>
              <a:t>gloria al Signor! Nascerà il Redentor!</a:t>
            </a:r>
          </a:p>
        </p:txBody>
      </p:sp>
      <p:pic>
        <p:nvPicPr>
          <p:cNvPr id="58372" name="Picture 4" descr="fiammell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10823" y="1083146"/>
            <a:ext cx="7207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10408" y="443797"/>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94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0"/>
                                        <p:tgtEl>
                                          <p:spTgt spid="58372"/>
                                        </p:tgtEl>
                                      </p:cBhvr>
                                    </p:animEffect>
                                    <p:anim calcmode="lin" valueType="num">
                                      <p:cBhvr>
                                        <p:cTn id="8" dur="5000" fill="hold"/>
                                        <p:tgtEl>
                                          <p:spTgt spid="58372"/>
                                        </p:tgtEl>
                                        <p:attrNameLst>
                                          <p:attrName>ppt_x</p:attrName>
                                        </p:attrNameLst>
                                      </p:cBhvr>
                                      <p:tavLst>
                                        <p:tav tm="0">
                                          <p:val>
                                            <p:strVal val="#ppt_x"/>
                                          </p:val>
                                        </p:tav>
                                        <p:tav tm="100000">
                                          <p:val>
                                            <p:strVal val="#ppt_x"/>
                                          </p:val>
                                        </p:tav>
                                      </p:tavLst>
                                    </p:anim>
                                    <p:anim calcmode="lin" valueType="num">
                                      <p:cBhvr>
                                        <p:cTn id="9" dur="5000" fill="hold"/>
                                        <p:tgtEl>
                                          <p:spTgt spid="5837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Rectangle 3"/>
          <p:cNvSpPr>
            <a:spLocks noChangeArrowheads="1"/>
          </p:cNvSpPr>
          <p:nvPr/>
        </p:nvSpPr>
        <p:spPr bwMode="auto">
          <a:xfrm>
            <a:off x="900113" y="3838575"/>
            <a:ext cx="7561262" cy="30194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0" hangingPunct="0"/>
            <a:r>
              <a:rPr lang="it-IT" sz="4800" b="1">
                <a:solidFill>
                  <a:srgbClr val="000000"/>
                </a:solidFill>
                <a:latin typeface="Comic Sans MS" pitchFamily="66" charset="0"/>
                <a:cs typeface="+mn-cs"/>
              </a:rPr>
              <a:t>Si accende una luce all’uomo quaggiù, </a:t>
            </a:r>
            <a:br>
              <a:rPr lang="it-IT" sz="4800" b="1">
                <a:solidFill>
                  <a:srgbClr val="000000"/>
                </a:solidFill>
                <a:latin typeface="Comic Sans MS" pitchFamily="66" charset="0"/>
                <a:cs typeface="+mn-cs"/>
              </a:rPr>
            </a:br>
            <a:r>
              <a:rPr lang="it-IT" sz="4800" b="1">
                <a:solidFill>
                  <a:srgbClr val="000000"/>
                </a:solidFill>
                <a:latin typeface="Comic Sans MS" pitchFamily="66" charset="0"/>
                <a:cs typeface="+mn-cs"/>
              </a:rPr>
              <a:t>presto verrà </a:t>
            </a:r>
          </a:p>
          <a:p>
            <a:pPr eaLnBrk="0" hangingPunct="0"/>
            <a:r>
              <a:rPr lang="it-IT" sz="4800" b="1">
                <a:solidFill>
                  <a:srgbClr val="000000"/>
                </a:solidFill>
                <a:latin typeface="Comic Sans MS" pitchFamily="66" charset="0"/>
                <a:cs typeface="+mn-cs"/>
              </a:rPr>
              <a:t>tra noi Gesù.</a:t>
            </a:r>
          </a:p>
        </p:txBody>
      </p:sp>
      <p:pic>
        <p:nvPicPr>
          <p:cNvPr id="59396" name="Picture 4" descr="fiammell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56" y="1009464"/>
            <a:ext cx="7207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34643" y="524483"/>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572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0"/>
                                        <p:tgtEl>
                                          <p:spTgt spid="59396"/>
                                        </p:tgtEl>
                                      </p:cBhvr>
                                    </p:animEffect>
                                    <p:anim calcmode="lin" valueType="num">
                                      <p:cBhvr>
                                        <p:cTn id="8" dur="5000" fill="hold"/>
                                        <p:tgtEl>
                                          <p:spTgt spid="59396"/>
                                        </p:tgtEl>
                                        <p:attrNameLst>
                                          <p:attrName>ppt_x</p:attrName>
                                        </p:attrNameLst>
                                      </p:cBhvr>
                                      <p:tavLst>
                                        <p:tav tm="0">
                                          <p:val>
                                            <p:strVal val="#ppt_x"/>
                                          </p:val>
                                        </p:tav>
                                        <p:tav tm="100000">
                                          <p:val>
                                            <p:strVal val="#ppt_x"/>
                                          </p:val>
                                        </p:tav>
                                      </p:tavLst>
                                    </p:anim>
                                    <p:anim calcmode="lin" valueType="num">
                                      <p:cBhvr>
                                        <p:cTn id="9" dur="5000" fill="hold"/>
                                        <p:tgtEl>
                                          <p:spTgt spid="5939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solidFill>
                  <a:prstClr val="black"/>
                </a:solidFill>
                <a:effectLst>
                  <a:outerShdw blurRad="38100" dist="38100" dir="2700000" algn="tl">
                    <a:srgbClr val="000000">
                      <a:alpha val="43137"/>
                    </a:srgbClr>
                  </a:outerShdw>
                </a:effectLst>
                <a:cs typeface="+mn-cs"/>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125847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4" descr="fiammell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7352" y="1052736"/>
            <a:ext cx="7207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3928" y="522287"/>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841895" y="4466168"/>
            <a:ext cx="7429500" cy="1323975"/>
          </a:xfrm>
          <a:prstGeom prst="rect">
            <a:avLst/>
          </a:prstGeom>
          <a:solidFill>
            <a:schemeClr val="accent1"/>
          </a:solidFill>
          <a:ln w="9525" algn="ctr">
            <a:noFill/>
            <a:miter lim="800000"/>
            <a:headEnd/>
            <a:tailEnd/>
          </a:ln>
        </p:spPr>
        <p:txBody>
          <a:bodyPr>
            <a:spAutoFit/>
          </a:bodyPr>
          <a:lstStyle/>
          <a:p>
            <a:pPr eaLnBrk="0" hangingPunct="0"/>
            <a:r>
              <a:rPr lang="it-IT" sz="4000" b="1" dirty="0">
                <a:solidFill>
                  <a:srgbClr val="000000"/>
                </a:solidFill>
                <a:latin typeface="Comic Sans MS" pitchFamily="66" charset="0"/>
                <a:cs typeface="+mn-cs"/>
              </a:rPr>
              <a:t>Pastori, adorate con umiltà Cristo, che nasce in povertà.</a:t>
            </a:r>
          </a:p>
        </p:txBody>
      </p:sp>
      <p:pic>
        <p:nvPicPr>
          <p:cNvPr id="8"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717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anim calcmode="lin" valueType="num">
                                      <p:cBhvr>
                                        <p:cTn id="8" dur="5000" fill="hold"/>
                                        <p:tgtEl>
                                          <p:spTgt spid="60420"/>
                                        </p:tgtEl>
                                        <p:attrNameLst>
                                          <p:attrName>ppt_x</p:attrName>
                                        </p:attrNameLst>
                                      </p:cBhvr>
                                      <p:tavLst>
                                        <p:tav tm="0">
                                          <p:val>
                                            <p:strVal val="#ppt_x"/>
                                          </p:val>
                                        </p:tav>
                                        <p:tav tm="100000">
                                          <p:val>
                                            <p:strVal val="#ppt_x"/>
                                          </p:val>
                                        </p:tav>
                                      </p:tavLst>
                                    </p:anim>
                                    <p:anim calcmode="lin" valueType="num">
                                      <p:cBhvr>
                                        <p:cTn id="9" dur="5000" fill="hold"/>
                                        <p:tgtEl>
                                          <p:spTgt spid="604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0"/>
                                        <p:tgtEl>
                                          <p:spTgt spid="8"/>
                                        </p:tgtEl>
                                      </p:cBhvr>
                                    </p:animEffect>
                                    <p:anim calcmode="lin" valueType="num">
                                      <p:cBhvr>
                                        <p:cTn id="18" dur="5000" fill="hold"/>
                                        <p:tgtEl>
                                          <p:spTgt spid="8"/>
                                        </p:tgtEl>
                                        <p:attrNameLst>
                                          <p:attrName>ppt_x</p:attrName>
                                        </p:attrNameLst>
                                      </p:cBhvr>
                                      <p:tavLst>
                                        <p:tav tm="0">
                                          <p:val>
                                            <p:strVal val="#ppt_x"/>
                                          </p:val>
                                        </p:tav>
                                        <p:tav tm="100000">
                                          <p:val>
                                            <p:strVal val="#ppt_x"/>
                                          </p:val>
                                        </p:tav>
                                      </p:tavLst>
                                    </p:anim>
                                    <p:anim calcmode="lin" valueType="num">
                                      <p:cBhvr>
                                        <p:cTn id="19"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1"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0" hangingPunct="0"/>
            <a:r>
              <a:rPr lang="it-IT" sz="4800" b="1">
                <a:solidFill>
                  <a:srgbClr val="000000"/>
                </a:solidFill>
                <a:latin typeface="Comic Sans MS" pitchFamily="66" charset="0"/>
                <a:cs typeface="+mn-cs"/>
              </a:rPr>
              <a:t>Lieti cantate: </a:t>
            </a:r>
          </a:p>
          <a:p>
            <a:pPr eaLnBrk="0" hangingPunct="0"/>
            <a:r>
              <a:rPr lang="it-IT" sz="4800" b="1">
                <a:solidFill>
                  <a:srgbClr val="000000"/>
                </a:solidFill>
                <a:latin typeface="Comic Sans MS" pitchFamily="66" charset="0"/>
                <a:cs typeface="+mn-cs"/>
              </a:rPr>
              <a:t>gloria al Signor! Nascerà il Redentor!</a:t>
            </a:r>
          </a:p>
        </p:txBody>
      </p:sp>
      <p:pic>
        <p:nvPicPr>
          <p:cNvPr id="61444" name="Picture 4" descr="fiammell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3928" y="476672"/>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5949" y="260648"/>
            <a:ext cx="1141413"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515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0"/>
                                        <p:tgtEl>
                                          <p:spTgt spid="61444"/>
                                        </p:tgtEl>
                                      </p:cBhvr>
                                    </p:animEffect>
                                    <p:anim calcmode="lin" valueType="num">
                                      <p:cBhvr>
                                        <p:cTn id="8" dur="5000" fill="hold"/>
                                        <p:tgtEl>
                                          <p:spTgt spid="61444"/>
                                        </p:tgtEl>
                                        <p:attrNameLst>
                                          <p:attrName>ppt_x</p:attrName>
                                        </p:attrNameLst>
                                      </p:cBhvr>
                                      <p:tavLst>
                                        <p:tav tm="0">
                                          <p:val>
                                            <p:strVal val="#ppt_x"/>
                                          </p:val>
                                        </p:tav>
                                        <p:tav tm="100000">
                                          <p:val>
                                            <p:strVal val="#ppt_x"/>
                                          </p:val>
                                        </p:tav>
                                      </p:tavLst>
                                    </p:anim>
                                    <p:anim calcmode="lin" valueType="num">
                                      <p:cBhvr>
                                        <p:cTn id="9" dur="5000" fill="hold"/>
                                        <p:tgtEl>
                                          <p:spTgt spid="6144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ttangolo 1"/>
          <p:cNvSpPr>
            <a:spLocks noChangeArrowheads="1"/>
          </p:cNvSpPr>
          <p:nvPr/>
        </p:nvSpPr>
        <p:spPr bwMode="auto">
          <a:xfrm>
            <a:off x="214313" y="214313"/>
            <a:ext cx="72866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secondo Giovanni.</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53251" name="Picture 6" descr="Clicca per immagine full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3389313"/>
            <a:ext cx="5929312"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1"/>
          <p:cNvSpPr>
            <a:spLocks noChangeArrowheads="1"/>
          </p:cNvSpPr>
          <p:nvPr/>
        </p:nvSpPr>
        <p:spPr bwMode="auto">
          <a:xfrm>
            <a:off x="6167" y="12528"/>
            <a:ext cx="4355976" cy="6863417"/>
          </a:xfrm>
          <a:prstGeom prst="rect">
            <a:avLst/>
          </a:prstGeom>
          <a:solidFill>
            <a:schemeClr val="bg1"/>
          </a:solidFill>
          <a:ln>
            <a:noFill/>
          </a:ln>
          <a:extLst/>
        </p:spPr>
        <p:txBody>
          <a:bodyPr wrap="square" anchor="ctr">
            <a:spAutoFit/>
          </a:bodyPr>
          <a:lstStyle/>
          <a:p>
            <a:r>
              <a:rPr lang="it-IT" sz="4000" dirty="0">
                <a:latin typeface="Arial" charset="0"/>
              </a:rPr>
              <a:t>Venne un uomo mandato da Dio: il suo nome era Giovanni. Egli venne come testimone per dare testimonianza alla luce, perché tutti credessero per mezzo di lui.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ttangolo 1"/>
          <p:cNvSpPr>
            <a:spLocks noChangeArrowheads="1"/>
          </p:cNvSpPr>
          <p:nvPr/>
        </p:nvSpPr>
        <p:spPr bwMode="auto">
          <a:xfrm>
            <a:off x="142875" y="0"/>
            <a:ext cx="8858250" cy="1323975"/>
          </a:xfrm>
          <a:prstGeom prst="rect">
            <a:avLst/>
          </a:prstGeom>
          <a:solidFill>
            <a:schemeClr val="bg1"/>
          </a:solidFill>
          <a:ln>
            <a:noFill/>
          </a:ln>
          <a:extLst/>
        </p:spPr>
        <p:txBody>
          <a:bodyPr>
            <a:spAutoFit/>
          </a:bodyPr>
          <a:lstStyle/>
          <a:p>
            <a:pPr algn="ctr"/>
            <a:r>
              <a:rPr lang="it-IT" sz="4000" dirty="0">
                <a:solidFill>
                  <a:srgbClr val="000000"/>
                </a:solidFill>
                <a:latin typeface="Arial" charset="0"/>
              </a:rPr>
              <a:t>Non era lui la luce, ma doveva dare testimonianza alla luce.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ttangolo 1"/>
          <p:cNvSpPr>
            <a:spLocks noChangeArrowheads="1"/>
          </p:cNvSpPr>
          <p:nvPr/>
        </p:nvSpPr>
        <p:spPr bwMode="auto">
          <a:xfrm>
            <a:off x="142875" y="4303712"/>
            <a:ext cx="8858250" cy="2554288"/>
          </a:xfrm>
          <a:prstGeom prst="rect">
            <a:avLst/>
          </a:prstGeom>
          <a:solidFill>
            <a:schemeClr val="bg1"/>
          </a:solidFill>
          <a:ln>
            <a:noFill/>
          </a:ln>
          <a:extLst/>
        </p:spPr>
        <p:txBody>
          <a:bodyPr>
            <a:spAutoFit/>
          </a:bodyPr>
          <a:lstStyle/>
          <a:p>
            <a:pPr algn="ctr"/>
            <a:r>
              <a:rPr lang="it-IT" sz="4000" dirty="0">
                <a:solidFill>
                  <a:srgbClr val="000000"/>
                </a:solidFill>
                <a:latin typeface="Arial" charset="0"/>
              </a:rPr>
              <a:t>Questa è la testimonianza di Giovanni, quando i Giudei gli inviarono da Gerusalemme sacerdoti e </a:t>
            </a:r>
            <a:r>
              <a:rPr lang="it-IT" sz="4000" dirty="0" err="1">
                <a:solidFill>
                  <a:srgbClr val="000000"/>
                </a:solidFill>
                <a:latin typeface="Arial" charset="0"/>
              </a:rPr>
              <a:t>levìti</a:t>
            </a:r>
            <a:r>
              <a:rPr lang="it-IT" sz="4000" dirty="0">
                <a:solidFill>
                  <a:srgbClr val="000000"/>
                </a:solidFill>
                <a:latin typeface="Arial" charset="0"/>
              </a:rPr>
              <a:t> a interrogarlo: «Tu, chi sei?».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ttangolo 1"/>
          <p:cNvSpPr>
            <a:spLocks noChangeArrowheads="1"/>
          </p:cNvSpPr>
          <p:nvPr/>
        </p:nvSpPr>
        <p:spPr bwMode="auto">
          <a:xfrm>
            <a:off x="4355976" y="17092"/>
            <a:ext cx="4779624" cy="5632311"/>
          </a:xfrm>
          <a:prstGeom prst="rect">
            <a:avLst/>
          </a:prstGeom>
          <a:solidFill>
            <a:schemeClr val="bg1"/>
          </a:solidFill>
          <a:ln>
            <a:noFill/>
          </a:ln>
          <a:extLst/>
        </p:spPr>
        <p:txBody>
          <a:bodyPr wrap="square">
            <a:spAutoFit/>
          </a:bodyPr>
          <a:lstStyle/>
          <a:p>
            <a:pPr algn="r"/>
            <a:r>
              <a:rPr lang="it-IT" sz="4000" dirty="0">
                <a:solidFill>
                  <a:srgbClr val="000000"/>
                </a:solidFill>
                <a:latin typeface="Arial" charset="0"/>
              </a:rPr>
              <a:t>Egli confessò e non negò. Confessò: «Io non sono il Cristo». Allora gli chiesero: «Chi sei, dunque? Sei tu Elia?». «Non lo sono», disse. «Sei tu il profeta?». «No», rispose.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ttangolo 1"/>
          <p:cNvSpPr>
            <a:spLocks noChangeArrowheads="1"/>
          </p:cNvSpPr>
          <p:nvPr/>
        </p:nvSpPr>
        <p:spPr bwMode="auto">
          <a:xfrm>
            <a:off x="0" y="4294262"/>
            <a:ext cx="9144000" cy="2554288"/>
          </a:xfrm>
          <a:prstGeom prst="rect">
            <a:avLst/>
          </a:prstGeom>
          <a:solidFill>
            <a:schemeClr val="bg1"/>
          </a:solidFill>
          <a:ln>
            <a:noFill/>
          </a:ln>
          <a:extLst/>
        </p:spPr>
        <p:txBody>
          <a:bodyPr>
            <a:spAutoFit/>
          </a:bodyPr>
          <a:lstStyle/>
          <a:p>
            <a:pPr algn="ctr"/>
            <a:r>
              <a:rPr lang="it-IT" sz="4000" dirty="0">
                <a:solidFill>
                  <a:srgbClr val="000000"/>
                </a:solidFill>
                <a:latin typeface="Arial" charset="0"/>
              </a:rPr>
              <a:t>Gli dissero allora: «Chi sei? Perché possiamo dare una risposta a coloro che ci hanno mandato. Che cosa dici di te stesso?».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ttangolo 1"/>
          <p:cNvSpPr>
            <a:spLocks noChangeArrowheads="1"/>
          </p:cNvSpPr>
          <p:nvPr/>
        </p:nvSpPr>
        <p:spPr bwMode="auto">
          <a:xfrm>
            <a:off x="0" y="58738"/>
            <a:ext cx="3851920" cy="5632311"/>
          </a:xfrm>
          <a:prstGeom prst="rect">
            <a:avLst/>
          </a:prstGeom>
          <a:solidFill>
            <a:schemeClr val="bg1"/>
          </a:solidFill>
          <a:ln>
            <a:noFill/>
          </a:ln>
          <a:extLst/>
        </p:spPr>
        <p:txBody>
          <a:bodyPr wrap="square">
            <a:spAutoFit/>
          </a:bodyPr>
          <a:lstStyle/>
          <a:p>
            <a:r>
              <a:rPr lang="it-IT" sz="4000" dirty="0">
                <a:solidFill>
                  <a:srgbClr val="000000"/>
                </a:solidFill>
                <a:latin typeface="Arial" charset="0"/>
              </a:rPr>
              <a:t>Rispose: «Io sono voce di uno che grida nel deserto: Rendete diritta la via del Signore, come disse il profeta </a:t>
            </a:r>
            <a:r>
              <a:rPr lang="it-IT" sz="4000" dirty="0" err="1">
                <a:solidFill>
                  <a:srgbClr val="000000"/>
                </a:solidFill>
                <a:latin typeface="Arial" charset="0"/>
              </a:rPr>
              <a:t>Isaìa</a:t>
            </a:r>
            <a:r>
              <a:rPr lang="it-IT" sz="4000" dirty="0">
                <a:solidFill>
                  <a:srgbClr val="000000"/>
                </a:solidFill>
                <a:latin typeface="Arial"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N:\05 Fotografie\Gite\Terrasanta\Terrasanta 2008\Terrasanta 2008 1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ttangolo 1"/>
          <p:cNvSpPr>
            <a:spLocks noChangeArrowheads="1"/>
          </p:cNvSpPr>
          <p:nvPr/>
        </p:nvSpPr>
        <p:spPr bwMode="auto">
          <a:xfrm>
            <a:off x="0" y="0"/>
            <a:ext cx="9144000" cy="1938992"/>
          </a:xfrm>
          <a:prstGeom prst="rect">
            <a:avLst/>
          </a:prstGeom>
          <a:solidFill>
            <a:schemeClr val="bg1"/>
          </a:solidFill>
          <a:ln>
            <a:noFill/>
          </a:ln>
          <a:extLst/>
        </p:spPr>
        <p:txBody>
          <a:bodyPr wrap="square">
            <a:spAutoFit/>
          </a:bodyPr>
          <a:lstStyle/>
          <a:p>
            <a:pPr algn="ctr"/>
            <a:r>
              <a:rPr lang="it-IT" sz="4000" dirty="0">
                <a:solidFill>
                  <a:srgbClr val="000000"/>
                </a:solidFill>
                <a:latin typeface="Arial" charset="0"/>
              </a:rPr>
              <a:t>Quelli che erano stati inviati venivano dai farisei. Essi lo interrogarono e gli dissero</a:t>
            </a:r>
            <a:r>
              <a:rPr lang="it-IT" sz="4000" dirty="0" smtClean="0">
                <a:solidFill>
                  <a:srgbClr val="000000"/>
                </a:solidFill>
                <a:latin typeface="Arial" charset="0"/>
              </a:rPr>
              <a:t>:</a:t>
            </a:r>
            <a:endParaRPr lang="it-IT" sz="4000" dirty="0">
              <a:solidFill>
                <a:srgbClr val="000000"/>
              </a:solidFill>
              <a:latin typeface="Arial" charset="0"/>
            </a:endParaRPr>
          </a:p>
        </p:txBody>
      </p:sp>
      <p:sp>
        <p:nvSpPr>
          <p:cNvPr id="2" name="Rettangolo 1"/>
          <p:cNvSpPr/>
          <p:nvPr/>
        </p:nvSpPr>
        <p:spPr>
          <a:xfrm>
            <a:off x="5796136" y="1938993"/>
            <a:ext cx="3347863" cy="4401205"/>
          </a:xfrm>
          <a:prstGeom prst="rect">
            <a:avLst/>
          </a:prstGeom>
          <a:solidFill>
            <a:schemeClr val="bg1"/>
          </a:solidFill>
          <a:ln>
            <a:noFill/>
          </a:ln>
        </p:spPr>
        <p:txBody>
          <a:bodyPr wrap="square">
            <a:spAutoFit/>
          </a:bodyPr>
          <a:lstStyle/>
          <a:p>
            <a:pPr algn="ctr"/>
            <a:r>
              <a:rPr lang="it-IT" sz="4000" dirty="0">
                <a:solidFill>
                  <a:srgbClr val="000000"/>
                </a:solidFill>
                <a:latin typeface="Arial" charset="0"/>
              </a:rPr>
              <a:t>«Perché dunque tu battezzi, se non sei il Cristo, né Elia, né il profeta?».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cs typeface="+mn-cs"/>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743954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05 Fotografie\Gite\Terrasanta\Terrasanta 2008\Terrasanta 2008 1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ttangolo 1"/>
          <p:cNvSpPr>
            <a:spLocks noChangeArrowheads="1"/>
          </p:cNvSpPr>
          <p:nvPr/>
        </p:nvSpPr>
        <p:spPr bwMode="auto">
          <a:xfrm>
            <a:off x="1" y="0"/>
            <a:ext cx="3347864" cy="5016758"/>
          </a:xfrm>
          <a:prstGeom prst="rect">
            <a:avLst/>
          </a:prstGeom>
          <a:solidFill>
            <a:schemeClr val="bg1"/>
          </a:solidFill>
          <a:ln>
            <a:noFill/>
          </a:ln>
          <a:extLst/>
        </p:spPr>
        <p:txBody>
          <a:bodyPr wrap="square">
            <a:spAutoFit/>
          </a:bodyPr>
          <a:lstStyle/>
          <a:p>
            <a:r>
              <a:rPr lang="it-IT" sz="4000" dirty="0">
                <a:solidFill>
                  <a:srgbClr val="000000"/>
                </a:solidFill>
                <a:latin typeface="Arial" charset="0"/>
              </a:rPr>
              <a:t>Giovanni rispose loro: «Io battezzo nell’acqua. In mezzo a voi sta uno che voi non conoscete, </a:t>
            </a:r>
            <a:endParaRPr lang="it-IT" dirty="0"/>
          </a:p>
        </p:txBody>
      </p:sp>
      <p:sp>
        <p:nvSpPr>
          <p:cNvPr id="2" name="Rettangolo 1"/>
          <p:cNvSpPr/>
          <p:nvPr/>
        </p:nvSpPr>
        <p:spPr>
          <a:xfrm>
            <a:off x="0" y="4941168"/>
            <a:ext cx="9144000" cy="1938992"/>
          </a:xfrm>
          <a:prstGeom prst="rect">
            <a:avLst/>
          </a:prstGeom>
          <a:solidFill>
            <a:schemeClr val="bg1"/>
          </a:solidFill>
          <a:ln>
            <a:noFill/>
          </a:ln>
        </p:spPr>
        <p:txBody>
          <a:bodyPr wrap="square">
            <a:spAutoFit/>
          </a:bodyPr>
          <a:lstStyle/>
          <a:p>
            <a:r>
              <a:rPr lang="it-IT" sz="4000" dirty="0">
                <a:solidFill>
                  <a:srgbClr val="000000"/>
                </a:solidFill>
                <a:latin typeface="Arial" charset="0"/>
              </a:rPr>
              <a:t>colui che viene dopo di me: a lui io non sono degno di slegare il laccio del sandalo».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N:\05 Fotografie\Gite\Terrasanta\Terrasanta 2008\Terrasanta 2008 1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ttangolo 1"/>
          <p:cNvSpPr>
            <a:spLocks noChangeArrowheads="1"/>
          </p:cNvSpPr>
          <p:nvPr/>
        </p:nvSpPr>
        <p:spPr bwMode="auto">
          <a:xfrm>
            <a:off x="0" y="0"/>
            <a:ext cx="9144000" cy="1938338"/>
          </a:xfrm>
          <a:prstGeom prst="rect">
            <a:avLst/>
          </a:prstGeom>
          <a:solidFill>
            <a:schemeClr val="bg1"/>
          </a:solidFill>
          <a:ln>
            <a:noFill/>
          </a:ln>
          <a:extLst/>
        </p:spPr>
        <p:txBody>
          <a:bodyPr>
            <a:spAutoFit/>
          </a:bodyPr>
          <a:lstStyle/>
          <a:p>
            <a:pPr algn="ctr"/>
            <a:r>
              <a:rPr lang="it-IT" sz="4000" dirty="0">
                <a:solidFill>
                  <a:srgbClr val="000000"/>
                </a:solidFill>
                <a:latin typeface="Arial" charset="0"/>
              </a:rPr>
              <a:t>Questo avvenne in </a:t>
            </a:r>
            <a:r>
              <a:rPr lang="it-IT" sz="4000" dirty="0" err="1">
                <a:solidFill>
                  <a:srgbClr val="000000"/>
                </a:solidFill>
                <a:latin typeface="Arial" charset="0"/>
              </a:rPr>
              <a:t>Betània</a:t>
            </a:r>
            <a:r>
              <a:rPr lang="it-IT" sz="4000" dirty="0">
                <a:solidFill>
                  <a:srgbClr val="000000"/>
                </a:solidFill>
                <a:latin typeface="Arial" charset="0"/>
              </a:rPr>
              <a:t>, al di là del Giordano, dove Giovanni stava battezzando.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descr="http://localhost:1080/download/immagini/10Bi_Avv_Nat/2B_2Av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0"/>
            <a:ext cx="485775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3492" name="WordArt 6"/>
          <p:cNvSpPr>
            <a:spLocks noChangeArrowheads="1" noChangeShapeType="1" noTextEdit="1"/>
          </p:cNvSpPr>
          <p:nvPr/>
        </p:nvSpPr>
        <p:spPr bwMode="auto">
          <a:xfrm>
            <a:off x="5429250" y="214313"/>
            <a:ext cx="3524250" cy="53006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il suo regno non avrà fine. </a:t>
            </a:r>
            <a:endParaRPr lang="it-IT" dirty="0">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624840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dà la vita, e procede dal Padre 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dal Figlio. Con il Padre e il Figlio è adorato e glorificato, e ha parlato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mezzo dei profeti. Credo la Chiesa, 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Professo un solo battesimo per il perdono dei peccati. 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625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SEGNI</a:t>
            </a:r>
          </a:p>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DEL TUO</a:t>
            </a:r>
          </a:p>
          <a:p>
            <a:pPr algn="ctr" fontAlgn="auto">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3134415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 y="0"/>
            <a:ext cx="91469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srgbClr val="FF0000"/>
              </a:solidFill>
              <a:latin typeface="Calibri"/>
            </a:endParaRPr>
          </a:p>
        </p:txBody>
      </p:sp>
    </p:spTree>
    <p:extLst>
      <p:ext uri="{BB962C8B-B14F-4D97-AF65-F5344CB8AC3E}">
        <p14:creationId xmlns:p14="http://schemas.microsoft.com/office/powerpoint/2010/main" val="2694296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62002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srgbClr val="FF0000"/>
              </a:solidFill>
              <a:latin typeface="Calibri"/>
            </a:endParaRPr>
          </a:p>
        </p:txBody>
      </p:sp>
    </p:spTree>
    <p:extLst>
      <p:ext uri="{BB962C8B-B14F-4D97-AF65-F5344CB8AC3E}">
        <p14:creationId xmlns:p14="http://schemas.microsoft.com/office/powerpoint/2010/main" val="1109630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srgbClr val="FF0000"/>
              </a:solidFill>
              <a:latin typeface="Calibri"/>
            </a:endParaRPr>
          </a:p>
        </p:txBody>
      </p:sp>
    </p:spTree>
    <p:extLst>
      <p:ext uri="{BB962C8B-B14F-4D97-AF65-F5344CB8AC3E}">
        <p14:creationId xmlns:p14="http://schemas.microsoft.com/office/powerpoint/2010/main" val="2399563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259632" y="2767280"/>
            <a:ext cx="6840760" cy="1323439"/>
          </a:xfrm>
          <a:prstGeom prst="rect">
            <a:avLst/>
          </a:prstGeom>
          <a:solidFill>
            <a:srgbClr val="33CC33">
              <a:alpha val="45882"/>
            </a:srgbClr>
          </a:solidFill>
        </p:spPr>
        <p:txBody>
          <a:bodyPr wrap="square">
            <a:spAutoFit/>
          </a:bodyPr>
          <a:lstStyle/>
          <a:p>
            <a:pPr algn="ctr" fontAlgn="auto">
              <a:spcBef>
                <a:spcPts val="0"/>
              </a:spcBef>
              <a:spcAft>
                <a:spcPts val="0"/>
              </a:spcAft>
            </a:pP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fontAlgn="auto">
              <a:spcBef>
                <a:spcPts val="0"/>
              </a:spcBef>
              <a:spcAft>
                <a:spcPts val="0"/>
              </a:spcAft>
            </a:pPr>
            <a:r>
              <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solidFill>
                <a:prstClr val="black"/>
              </a:solidFill>
              <a:latin typeface="Calibri"/>
            </a:endParaRPr>
          </a:p>
        </p:txBody>
      </p:sp>
    </p:spTree>
    <p:extLst>
      <p:ext uri="{BB962C8B-B14F-4D97-AF65-F5344CB8AC3E}">
        <p14:creationId xmlns:p14="http://schemas.microsoft.com/office/powerpoint/2010/main" val="3896987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val="162406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3476860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val="1010129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2150281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86000" y="2151728"/>
            <a:ext cx="5742384" cy="1938992"/>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endParaRPr>
          </a:p>
        </p:txBody>
      </p:sp>
    </p:spTree>
    <p:extLst>
      <p:ext uri="{BB962C8B-B14F-4D97-AF65-F5344CB8AC3E}">
        <p14:creationId xmlns:p14="http://schemas.microsoft.com/office/powerpoint/2010/main" val="3210871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86000" y="2013228"/>
            <a:ext cx="4572000" cy="2554545"/>
          </a:xfrm>
          <a:prstGeom prst="rect">
            <a:avLst/>
          </a:prstGeom>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endParaRPr>
          </a:p>
        </p:txBody>
      </p:sp>
    </p:spTree>
    <p:extLst>
      <p:ext uri="{BB962C8B-B14F-4D97-AF65-F5344CB8AC3E}">
        <p14:creationId xmlns:p14="http://schemas.microsoft.com/office/powerpoint/2010/main" val="2168821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endParaRPr>
          </a:p>
        </p:txBody>
      </p:sp>
    </p:spTree>
    <p:extLst>
      <p:ext uri="{BB962C8B-B14F-4D97-AF65-F5344CB8AC3E}">
        <p14:creationId xmlns:p14="http://schemas.microsoft.com/office/powerpoint/2010/main" val="14124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extLst>
      <p:ext uri="{BB962C8B-B14F-4D97-AF65-F5344CB8AC3E}">
        <p14:creationId xmlns:p14="http://schemas.microsoft.com/office/powerpoint/2010/main" val="118462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val="825806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1291756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val="2267715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2522085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endParaRPr>
          </a:p>
        </p:txBody>
      </p:sp>
    </p:spTree>
    <p:extLst>
      <p:ext uri="{BB962C8B-B14F-4D97-AF65-F5344CB8AC3E}">
        <p14:creationId xmlns:p14="http://schemas.microsoft.com/office/powerpoint/2010/main" val="4251821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416912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fontAlgn="auto">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endParaRPr>
          </a:p>
        </p:txBody>
      </p:sp>
    </p:spTree>
    <p:extLst>
      <p:ext uri="{BB962C8B-B14F-4D97-AF65-F5344CB8AC3E}">
        <p14:creationId xmlns:p14="http://schemas.microsoft.com/office/powerpoint/2010/main" val="33037527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fontAlgn="auto">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fontAlgn="auto">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endParaRPr>
          </a:p>
        </p:txBody>
      </p:sp>
    </p:spTree>
    <p:extLst>
      <p:ext uri="{BB962C8B-B14F-4D97-AF65-F5344CB8AC3E}">
        <p14:creationId xmlns:p14="http://schemas.microsoft.com/office/powerpoint/2010/main" val="3259309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eaLnBrk="0" hangingPunct="0">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extLst>
      <p:ext uri="{BB962C8B-B14F-4D97-AF65-F5344CB8AC3E}">
        <p14:creationId xmlns:p14="http://schemas.microsoft.com/office/powerpoint/2010/main" val="3348862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blufiles.storage.live.com/y1pzsalN3QoCVEq9Fes7BSho8yR5mA1E8VaZlapqIai1TSD6sOiau_6MCMBXoMjBR0D"/>
          <p:cNvPicPr>
            <a:picLocks noChangeAspect="1" noChangeArrowheads="1"/>
          </p:cNvPicPr>
          <p:nvPr/>
        </p:nvPicPr>
        <p:blipFill>
          <a:blip r:embed="rId2" cstate="email"/>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endParaRPr lang="it-IT" dirty="0">
              <a:solidFill>
                <a:prstClr val="black"/>
              </a:solidFill>
            </a:endParaRPr>
          </a:p>
        </p:txBody>
      </p:sp>
    </p:spTree>
    <p:extLst>
      <p:ext uri="{BB962C8B-B14F-4D97-AF65-F5344CB8AC3E}">
        <p14:creationId xmlns:p14="http://schemas.microsoft.com/office/powerpoint/2010/main" val="346167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4" descr="Immagine3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rPr>
              <a:t>della tua gloria</a:t>
            </a:r>
          </a:p>
        </p:txBody>
      </p:sp>
    </p:spTree>
    <p:extLst>
      <p:ext uri="{BB962C8B-B14F-4D97-AF65-F5344CB8AC3E}">
        <p14:creationId xmlns:p14="http://schemas.microsoft.com/office/powerpoint/2010/main" val="45479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F:\09 Presentazioni\Qumran\Immagine104.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extLst>
      <p:ext uri="{BB962C8B-B14F-4D97-AF65-F5344CB8AC3E}">
        <p14:creationId xmlns:p14="http://schemas.microsoft.com/office/powerpoint/2010/main" val="405427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Fede\Desktop\SANTO SPIRITO.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nel nome del Signore.</a:t>
            </a:r>
          </a:p>
        </p:txBody>
      </p:sp>
    </p:spTree>
    <p:extLst>
      <p:ext uri="{BB962C8B-B14F-4D97-AF65-F5344CB8AC3E}">
        <p14:creationId xmlns:p14="http://schemas.microsoft.com/office/powerpoint/2010/main" val="110768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rPr>
              <a:t>Nell’alto dei cieli</a:t>
            </a:r>
          </a:p>
        </p:txBody>
      </p:sp>
    </p:spTree>
    <p:extLst>
      <p:ext uri="{BB962C8B-B14F-4D97-AF65-F5344CB8AC3E}">
        <p14:creationId xmlns:p14="http://schemas.microsoft.com/office/powerpoint/2010/main" val="217656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Immagine 3" descr="Immagine34.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rPr>
              <a:t>Santo il Signore</a:t>
            </a:r>
          </a:p>
        </p:txBody>
      </p:sp>
      <p:sp>
        <p:nvSpPr>
          <p:cNvPr id="6" name="Rettangolo 5"/>
          <p:cNvSpPr/>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extLst>
      <p:ext uri="{BB962C8B-B14F-4D97-AF65-F5344CB8AC3E}">
        <p14:creationId xmlns:p14="http://schemas.microsoft.com/office/powerpoint/2010/main" val="146447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magine 3" descr="Eucaristia 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95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magine 2" descr="0015.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eaLnBrk="0" hangingPunct="0">
              <a:defRPr/>
            </a:pPr>
            <a:r>
              <a:rPr lang="it-IT" sz="4800" b="1" dirty="0">
                <a:solidFill>
                  <a:prstClr val="black"/>
                </a:solidFill>
                <a:effectLst>
                  <a:outerShdw blurRad="38100" dist="38100" dir="2700000" algn="tl">
                    <a:srgbClr val="000000">
                      <a:alpha val="43137"/>
                    </a:srgbClr>
                  </a:outerShdw>
                </a:effectLst>
                <a:cs typeface="+mn-cs"/>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27275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nvPicPr>
        <p:blipFill>
          <a:blip r:embed="rId2"/>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83306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081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42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980728"/>
            <a:ext cx="9144001" cy="5877272"/>
          </a:xfrm>
          <a:prstGeom prst="rect">
            <a:avLst/>
          </a:prstGeom>
          <a:noFill/>
          <a:extLst>
            <a:ext uri="{909E8E84-426E-40DD-AFC4-6F175D3DCCD1}">
              <a14:hiddenFill xmlns:a14="http://schemas.microsoft.com/office/drawing/2010/main">
                <a:solidFill>
                  <a:srgbClr val="FFFFFF"/>
                </a:solidFill>
              </a14:hiddenFill>
            </a:ext>
          </a:extLst>
        </p:spPr>
      </p:pic>
      <p:sp>
        <p:nvSpPr>
          <p:cNvPr id="116737" name="Rectangle 1"/>
          <p:cNvSpPr>
            <a:spLocks noChangeArrowheads="1"/>
          </p:cNvSpPr>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e la gloria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secoli.</a:t>
            </a:r>
            <a:endParaRPr lang="it-IT" sz="5400" dirty="0">
              <a:solidFill>
                <a:srgbClr val="0808D1"/>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38658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314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endParaRPr>
          </a:p>
        </p:txBody>
      </p:sp>
    </p:spTree>
    <p:extLst>
      <p:ext uri="{BB962C8B-B14F-4D97-AF65-F5344CB8AC3E}">
        <p14:creationId xmlns:p14="http://schemas.microsoft.com/office/powerpoint/2010/main" val="219469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rPr>
              <a:t>entra </a:t>
            </a:r>
          </a:p>
          <a:p>
            <a:pPr eaLnBrk="0" hangingPunct="0"/>
            <a:r>
              <a:rPr lang="it-IT" sz="6600" b="1">
                <a:solidFill>
                  <a:prstClr val="black"/>
                </a:solidFill>
                <a:latin typeface="Calibri" pitchFamily="34" charset="0"/>
              </a:rPr>
              <a:t>nel </a:t>
            </a:r>
          </a:p>
          <a:p>
            <a:pPr eaLnBrk="0" hangingPunct="0"/>
            <a:r>
              <a:rPr lang="it-IT" sz="6600" b="1">
                <a:solidFill>
                  <a:prstClr val="black"/>
                </a:solidFill>
                <a:latin typeface="Calibri" pitchFamily="34" charset="0"/>
              </a:rPr>
              <a:t>cuore, </a:t>
            </a:r>
            <a:endParaRPr lang="it-IT" sz="6600">
              <a:solidFill>
                <a:prstClr val="black"/>
              </a:solidFill>
              <a:latin typeface="Calibri" pitchFamily="34" charset="0"/>
            </a:endParaRPr>
          </a:p>
        </p:txBody>
      </p:sp>
    </p:spTree>
    <p:extLst>
      <p:ext uri="{BB962C8B-B14F-4D97-AF65-F5344CB8AC3E}">
        <p14:creationId xmlns:p14="http://schemas.microsoft.com/office/powerpoint/2010/main" val="713462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endParaRPr>
          </a:p>
        </p:txBody>
      </p:sp>
      <p:pic>
        <p:nvPicPr>
          <p:cNvPr id="8194" name="Picture 2" descr="C:\Users\Fede\Desktop\17953_309784396372_159046991372_4020924_5194744_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33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rPr>
              <a:t> Ora </a:t>
            </a:r>
          </a:p>
          <a:p>
            <a:pPr eaLnBrk="0" hangingPunct="0"/>
            <a:r>
              <a:rPr lang="it-IT" sz="6600" b="1">
                <a:solidFill>
                  <a:prstClr val="black"/>
                </a:solidFill>
                <a:latin typeface="Calibri" pitchFamily="34" charset="0"/>
              </a:rPr>
              <a:t>  ti </a:t>
            </a:r>
          </a:p>
          <a:p>
            <a:pPr eaLnBrk="0" hangingPunct="0"/>
            <a:r>
              <a:rPr lang="it-IT" sz="6600" b="1">
                <a:solidFill>
                  <a:prstClr val="black"/>
                </a:solidFill>
                <a:latin typeface="Calibri" pitchFamily="34" charset="0"/>
              </a:rPr>
              <a:t>  stringo </a:t>
            </a:r>
          </a:p>
          <a:p>
            <a:pPr eaLnBrk="0" hangingPunct="0"/>
            <a:r>
              <a:rPr lang="it-IT" sz="6600" b="1">
                <a:solidFill>
                  <a:prstClr val="black"/>
                </a:solidFill>
                <a:latin typeface="Calibri" pitchFamily="34" charset="0"/>
              </a:rPr>
              <a:t>la mano </a:t>
            </a:r>
            <a:endParaRPr lang="it-IT" sz="6600">
              <a:solidFill>
                <a:prstClr val="black"/>
              </a:solidFill>
              <a:latin typeface="Calibri" pitchFamily="34" charset="0"/>
            </a:endParaRPr>
          </a:p>
        </p:txBody>
      </p:sp>
    </p:spTree>
    <p:extLst>
      <p:ext uri="{BB962C8B-B14F-4D97-AF65-F5344CB8AC3E}">
        <p14:creationId xmlns:p14="http://schemas.microsoft.com/office/powerpoint/2010/main" val="1444942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extLst>
      <p:ext uri="{BB962C8B-B14F-4D97-AF65-F5344CB8AC3E}">
        <p14:creationId xmlns:p14="http://schemas.microsoft.com/office/powerpoint/2010/main" val="1526730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eaLnBrk="0" hangingPunct="0">
              <a:defRPr/>
            </a:pPr>
            <a:r>
              <a:rPr lang="it-IT" sz="4800" b="1" dirty="0">
                <a:solidFill>
                  <a:srgbClr val="FF0000"/>
                </a:solidFill>
                <a:effectLst>
                  <a:outerShdw blurRad="38100" dist="38100" dir="2700000" algn="tl">
                    <a:srgbClr val="000000">
                      <a:alpha val="43137"/>
                    </a:srgbClr>
                  </a:outerShdw>
                </a:effectLst>
                <a:cs typeface="+mn-cs"/>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94612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solidFill>
                <a:prstClr val="black"/>
              </a:solidFill>
              <a:latin typeface="Calibri" pitchFamily="34" charset="0"/>
              <a:ea typeface="Times New Roman" pitchFamily="18" charset="0"/>
              <a:cs typeface="Tahoma" pitchFamily="34" charset="0"/>
            </a:endParaRPr>
          </a:p>
        </p:txBody>
      </p:sp>
    </p:spTree>
    <p:extLst>
      <p:ext uri="{BB962C8B-B14F-4D97-AF65-F5344CB8AC3E}">
        <p14:creationId xmlns:p14="http://schemas.microsoft.com/office/powerpoint/2010/main" val="401027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extLst>
      <p:ext uri="{BB962C8B-B14F-4D97-AF65-F5344CB8AC3E}">
        <p14:creationId xmlns:p14="http://schemas.microsoft.com/office/powerpoint/2010/main" val="103439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endParaRPr>
          </a:p>
        </p:txBody>
      </p:sp>
    </p:spTree>
    <p:extLst>
      <p:ext uri="{BB962C8B-B14F-4D97-AF65-F5344CB8AC3E}">
        <p14:creationId xmlns:p14="http://schemas.microsoft.com/office/powerpoint/2010/main" val="201715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rPr>
              <a:t>entra </a:t>
            </a:r>
          </a:p>
          <a:p>
            <a:pPr eaLnBrk="0" hangingPunct="0"/>
            <a:r>
              <a:rPr lang="it-IT" sz="6600" b="1">
                <a:solidFill>
                  <a:prstClr val="black"/>
                </a:solidFill>
                <a:latin typeface="Calibri" pitchFamily="34" charset="0"/>
              </a:rPr>
              <a:t>nel </a:t>
            </a:r>
          </a:p>
          <a:p>
            <a:pPr eaLnBrk="0" hangingPunct="0"/>
            <a:r>
              <a:rPr lang="it-IT" sz="6600" b="1">
                <a:solidFill>
                  <a:prstClr val="black"/>
                </a:solidFill>
                <a:latin typeface="Calibri" pitchFamily="34" charset="0"/>
              </a:rPr>
              <a:t>cuore, </a:t>
            </a:r>
            <a:endParaRPr lang="it-IT" sz="6600">
              <a:solidFill>
                <a:prstClr val="black"/>
              </a:solidFill>
              <a:latin typeface="Calibri" pitchFamily="34" charset="0"/>
            </a:endParaRPr>
          </a:p>
        </p:txBody>
      </p:sp>
    </p:spTree>
    <p:extLst>
      <p:ext uri="{BB962C8B-B14F-4D97-AF65-F5344CB8AC3E}">
        <p14:creationId xmlns:p14="http://schemas.microsoft.com/office/powerpoint/2010/main" val="3585111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a:t>
            </a:r>
            <a:r>
              <a:rPr lang="it-IT" sz="6600" b="1" dirty="0" smtClean="0">
                <a:solidFill>
                  <a:prstClr val="black"/>
                </a:solidFill>
                <a:latin typeface="Tahoma" pitchFamily="34" charset="0"/>
                <a:ea typeface="Times New Roman" pitchFamily="18" charset="0"/>
                <a:cs typeface="Tahoma" pitchFamily="34" charset="0"/>
              </a:rPr>
              <a:t>vede sul volto</a:t>
            </a:r>
            <a:r>
              <a:rPr lang="it-IT" sz="6600" dirty="0" smtClean="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endParaRPr>
          </a:p>
        </p:txBody>
      </p:sp>
    </p:spTree>
    <p:extLst>
      <p:ext uri="{BB962C8B-B14F-4D97-AF65-F5344CB8AC3E}">
        <p14:creationId xmlns:p14="http://schemas.microsoft.com/office/powerpoint/2010/main" val="1224658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rPr>
              <a:t> Ora </a:t>
            </a:r>
          </a:p>
          <a:p>
            <a:pPr eaLnBrk="0" hangingPunct="0"/>
            <a:r>
              <a:rPr lang="it-IT" sz="6600" b="1">
                <a:solidFill>
                  <a:prstClr val="black"/>
                </a:solidFill>
                <a:latin typeface="Calibri" pitchFamily="34" charset="0"/>
              </a:rPr>
              <a:t>  ti </a:t>
            </a:r>
          </a:p>
          <a:p>
            <a:pPr eaLnBrk="0" hangingPunct="0"/>
            <a:r>
              <a:rPr lang="it-IT" sz="6600" b="1">
                <a:solidFill>
                  <a:prstClr val="black"/>
                </a:solidFill>
                <a:latin typeface="Calibri" pitchFamily="34" charset="0"/>
              </a:rPr>
              <a:t>  stringo </a:t>
            </a:r>
          </a:p>
          <a:p>
            <a:pPr eaLnBrk="0" hangingPunct="0"/>
            <a:r>
              <a:rPr lang="it-IT" sz="6600" b="1">
                <a:solidFill>
                  <a:prstClr val="black"/>
                </a:solidFill>
                <a:latin typeface="Calibri" pitchFamily="34" charset="0"/>
              </a:rPr>
              <a:t>la mano </a:t>
            </a:r>
            <a:endParaRPr lang="it-IT" sz="6600">
              <a:solidFill>
                <a:prstClr val="black"/>
              </a:solidFill>
              <a:latin typeface="Calibri" pitchFamily="34" charset="0"/>
            </a:endParaRPr>
          </a:p>
        </p:txBody>
      </p:sp>
    </p:spTree>
    <p:extLst>
      <p:ext uri="{BB962C8B-B14F-4D97-AF65-F5344CB8AC3E}">
        <p14:creationId xmlns:p14="http://schemas.microsoft.com/office/powerpoint/2010/main" val="2647379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extLst>
      <p:ext uri="{BB962C8B-B14F-4D97-AF65-F5344CB8AC3E}">
        <p14:creationId xmlns:p14="http://schemas.microsoft.com/office/powerpoint/2010/main" val="2356437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17300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72273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4126009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dQAa3d5Qf0bJcpare2KxXM"/>
</p:tagLst>
</file>

<file path=ppt/tags/tag10.xml><?xml version="1.0" encoding="utf-8"?>
<p:tagLst xmlns:a="http://schemas.openxmlformats.org/drawingml/2006/main" xmlns:r="http://schemas.openxmlformats.org/officeDocument/2006/relationships" xmlns:p="http://schemas.openxmlformats.org/presentationml/2006/main">
  <p:tag name="DVSHAPEID" val="xJzERrhMuwuLGpwwpvxEGv"/>
</p:tagLst>
</file>

<file path=ppt/tags/tag11.xml><?xml version="1.0" encoding="utf-8"?>
<p:tagLst xmlns:a="http://schemas.openxmlformats.org/drawingml/2006/main" xmlns:r="http://schemas.openxmlformats.org/officeDocument/2006/relationships" xmlns:p="http://schemas.openxmlformats.org/presentationml/2006/main">
  <p:tag name="DVSHAPEID" val="fM1Vvn1jiekR2mcS07FyNl"/>
</p:tagLst>
</file>

<file path=ppt/tags/tag12.xml><?xml version="1.0" encoding="utf-8"?>
<p:tagLst xmlns:a="http://schemas.openxmlformats.org/drawingml/2006/main" xmlns:r="http://schemas.openxmlformats.org/officeDocument/2006/relationships" xmlns:p="http://schemas.openxmlformats.org/presentationml/2006/main">
  <p:tag name="DVSHAPEID" val="ovojr6ooCrZ1uNCVVTKbef"/>
</p:tagLst>
</file>

<file path=ppt/tags/tag13.xml><?xml version="1.0" encoding="utf-8"?>
<p:tagLst xmlns:a="http://schemas.openxmlformats.org/drawingml/2006/main" xmlns:r="http://schemas.openxmlformats.org/officeDocument/2006/relationships" xmlns:p="http://schemas.openxmlformats.org/presentationml/2006/main">
  <p:tag name="DVSHAPEID" val="qOm9kxvpZ8HTnvxbWVVTCT"/>
</p:tagLst>
</file>

<file path=ppt/tags/tag14.xml><?xml version="1.0" encoding="utf-8"?>
<p:tagLst xmlns:a="http://schemas.openxmlformats.org/drawingml/2006/main" xmlns:r="http://schemas.openxmlformats.org/officeDocument/2006/relationships" xmlns:p="http://schemas.openxmlformats.org/presentationml/2006/main">
  <p:tag name="DVSHAPEID" val="S0Spf4cLNC784AWhLRTdrQ"/>
</p:tagLst>
</file>

<file path=ppt/tags/tag15.xml><?xml version="1.0" encoding="utf-8"?>
<p:tagLst xmlns:a="http://schemas.openxmlformats.org/drawingml/2006/main" xmlns:r="http://schemas.openxmlformats.org/officeDocument/2006/relationships" xmlns:p="http://schemas.openxmlformats.org/presentationml/2006/main">
  <p:tag name="DVSHAPEID" val="kAp7oJXPfkDxVmhVhqddl4"/>
</p:tagLst>
</file>

<file path=ppt/tags/tag16.xml><?xml version="1.0" encoding="utf-8"?>
<p:tagLst xmlns:a="http://schemas.openxmlformats.org/drawingml/2006/main" xmlns:r="http://schemas.openxmlformats.org/officeDocument/2006/relationships" xmlns:p="http://schemas.openxmlformats.org/presentationml/2006/main">
  <p:tag name="DVSHAPEID" val="MfqWeF940pr1FiZ8GsOXmN"/>
</p:tagLst>
</file>

<file path=ppt/tags/tag17.xml><?xml version="1.0" encoding="utf-8"?>
<p:tagLst xmlns:a="http://schemas.openxmlformats.org/drawingml/2006/main" xmlns:r="http://schemas.openxmlformats.org/officeDocument/2006/relationships" xmlns:p="http://schemas.openxmlformats.org/presentationml/2006/main">
  <p:tag name="DVSHAPEID" val="vxEA0QzsZevgNaGrvhGbjd"/>
</p:tagLst>
</file>

<file path=ppt/tags/tag18.xml><?xml version="1.0" encoding="utf-8"?>
<p:tagLst xmlns:a="http://schemas.openxmlformats.org/drawingml/2006/main" xmlns:r="http://schemas.openxmlformats.org/officeDocument/2006/relationships" xmlns:p="http://schemas.openxmlformats.org/presentationml/2006/main">
  <p:tag name="DVSHAPEID" val="5TGYV9JKpoHZJShDFiuypd"/>
</p:tagLst>
</file>

<file path=ppt/tags/tag19.xml><?xml version="1.0" encoding="utf-8"?>
<p:tagLst xmlns:a="http://schemas.openxmlformats.org/drawingml/2006/main" xmlns:r="http://schemas.openxmlformats.org/officeDocument/2006/relationships" xmlns:p="http://schemas.openxmlformats.org/presentationml/2006/main">
  <p:tag name="DVSHAPEID" val="wpuPreWwgbthsKU1UqIeO6"/>
</p:tagLst>
</file>

<file path=ppt/tags/tag2.xml><?xml version="1.0" encoding="utf-8"?>
<p:tagLst xmlns:a="http://schemas.openxmlformats.org/drawingml/2006/main" xmlns:r="http://schemas.openxmlformats.org/officeDocument/2006/relationships" xmlns:p="http://schemas.openxmlformats.org/presentationml/2006/main">
  <p:tag name="DVSHAPEID" val="532u9hNpLbZdXsfjbBNx1L"/>
</p:tagLst>
</file>

<file path=ppt/tags/tag20.xml><?xml version="1.0" encoding="utf-8"?>
<p:tagLst xmlns:a="http://schemas.openxmlformats.org/drawingml/2006/main" xmlns:r="http://schemas.openxmlformats.org/officeDocument/2006/relationships" xmlns:p="http://schemas.openxmlformats.org/presentationml/2006/main">
  <p:tag name="DVSHAPEID" val="yOqNaRCnHLORngu6HvOT7w"/>
</p:tagLst>
</file>

<file path=ppt/tags/tag21.xml><?xml version="1.0" encoding="utf-8"?>
<p:tagLst xmlns:a="http://schemas.openxmlformats.org/drawingml/2006/main" xmlns:r="http://schemas.openxmlformats.org/officeDocument/2006/relationships" xmlns:p="http://schemas.openxmlformats.org/presentationml/2006/main">
  <p:tag name="DVSHAPEID" val="vrqwJDn3PappQGoD45TSuI"/>
</p:tagLst>
</file>

<file path=ppt/tags/tag22.xml><?xml version="1.0" encoding="utf-8"?>
<p:tagLst xmlns:a="http://schemas.openxmlformats.org/drawingml/2006/main" xmlns:r="http://schemas.openxmlformats.org/officeDocument/2006/relationships" xmlns:p="http://schemas.openxmlformats.org/presentationml/2006/main">
  <p:tag name="DVSHAPEID" val="tBnDwOIdqVZ2iZnD7Y0DWD"/>
</p:tagLst>
</file>

<file path=ppt/tags/tag23.xml><?xml version="1.0" encoding="utf-8"?>
<p:tagLst xmlns:a="http://schemas.openxmlformats.org/drawingml/2006/main" xmlns:r="http://schemas.openxmlformats.org/officeDocument/2006/relationships" xmlns:p="http://schemas.openxmlformats.org/presentationml/2006/main">
  <p:tag name="DVSHAPEID" val="sXpOI3rIZe2NYP967zlBKu"/>
</p:tagLst>
</file>

<file path=ppt/tags/tag24.xml><?xml version="1.0" encoding="utf-8"?>
<p:tagLst xmlns:a="http://schemas.openxmlformats.org/drawingml/2006/main" xmlns:r="http://schemas.openxmlformats.org/officeDocument/2006/relationships" xmlns:p="http://schemas.openxmlformats.org/presentationml/2006/main">
  <p:tag name="DVSHAPEID" val="qOnpgqYUSQMP9pdI6ELIVK"/>
</p:tagLst>
</file>

<file path=ppt/tags/tag25.xml><?xml version="1.0" encoding="utf-8"?>
<p:tagLst xmlns:a="http://schemas.openxmlformats.org/drawingml/2006/main" xmlns:r="http://schemas.openxmlformats.org/officeDocument/2006/relationships" xmlns:p="http://schemas.openxmlformats.org/presentationml/2006/main">
  <p:tag name="DVSHAPEID" val="0u0xu0RqikTXxBqiN1K4lb"/>
</p:tagLst>
</file>

<file path=ppt/tags/tag26.xml><?xml version="1.0" encoding="utf-8"?>
<p:tagLst xmlns:a="http://schemas.openxmlformats.org/drawingml/2006/main" xmlns:r="http://schemas.openxmlformats.org/officeDocument/2006/relationships" xmlns:p="http://schemas.openxmlformats.org/presentationml/2006/main">
  <p:tag name="DVSHAPEID" val="18GJTosGP1yFOSoIVX3rys"/>
</p:tagLst>
</file>

<file path=ppt/tags/tag27.xml><?xml version="1.0" encoding="utf-8"?>
<p:tagLst xmlns:a="http://schemas.openxmlformats.org/drawingml/2006/main" xmlns:r="http://schemas.openxmlformats.org/officeDocument/2006/relationships" xmlns:p="http://schemas.openxmlformats.org/presentationml/2006/main">
  <p:tag name="DVSHAPEID" val="WbSBiNRKYRoOtRRL7tYBuR"/>
</p:tagLst>
</file>

<file path=ppt/tags/tag28.xml><?xml version="1.0" encoding="utf-8"?>
<p:tagLst xmlns:a="http://schemas.openxmlformats.org/drawingml/2006/main" xmlns:r="http://schemas.openxmlformats.org/officeDocument/2006/relationships" xmlns:p="http://schemas.openxmlformats.org/presentationml/2006/main">
  <p:tag name="DVSHAPEID" val="pRNxT45N1TCycvQh6FP53G"/>
</p:tagLst>
</file>

<file path=ppt/tags/tag29.xml><?xml version="1.0" encoding="utf-8"?>
<p:tagLst xmlns:a="http://schemas.openxmlformats.org/drawingml/2006/main" xmlns:r="http://schemas.openxmlformats.org/officeDocument/2006/relationships" xmlns:p="http://schemas.openxmlformats.org/presentationml/2006/main">
  <p:tag name="DVSHAPEID" val="gZpxRaPztXY4L0OKTMFbQv"/>
</p:tagLst>
</file>

<file path=ppt/tags/tag3.xml><?xml version="1.0" encoding="utf-8"?>
<p:tagLst xmlns:a="http://schemas.openxmlformats.org/drawingml/2006/main" xmlns:r="http://schemas.openxmlformats.org/officeDocument/2006/relationships" xmlns:p="http://schemas.openxmlformats.org/presentationml/2006/main">
  <p:tag name="DVSHAPEID" val="heS12C1bjv9rLw7y3O2QeZ"/>
</p:tagLst>
</file>

<file path=ppt/tags/tag30.xml><?xml version="1.0" encoding="utf-8"?>
<p:tagLst xmlns:a="http://schemas.openxmlformats.org/drawingml/2006/main" xmlns:r="http://schemas.openxmlformats.org/officeDocument/2006/relationships" xmlns:p="http://schemas.openxmlformats.org/presentationml/2006/main">
  <p:tag name="DVSHAPEID" val="cVEmUQmiLpOIBN8mdVXrqF"/>
</p:tagLst>
</file>

<file path=ppt/tags/tag31.xml><?xml version="1.0" encoding="utf-8"?>
<p:tagLst xmlns:a="http://schemas.openxmlformats.org/drawingml/2006/main" xmlns:r="http://schemas.openxmlformats.org/officeDocument/2006/relationships" xmlns:p="http://schemas.openxmlformats.org/presentationml/2006/main">
  <p:tag name="DVSHAPEID" val="A8JPslL3pSQLMuSufZcabz"/>
</p:tagLst>
</file>

<file path=ppt/tags/tag32.xml><?xml version="1.0" encoding="utf-8"?>
<p:tagLst xmlns:a="http://schemas.openxmlformats.org/drawingml/2006/main" xmlns:r="http://schemas.openxmlformats.org/officeDocument/2006/relationships" xmlns:p="http://schemas.openxmlformats.org/presentationml/2006/main">
  <p:tag name="DVSHAPEID" val="g2p0CxyJdo5xkwC4n0xIZV"/>
</p:tagLst>
</file>

<file path=ppt/tags/tag33.xml><?xml version="1.0" encoding="utf-8"?>
<p:tagLst xmlns:a="http://schemas.openxmlformats.org/drawingml/2006/main" xmlns:r="http://schemas.openxmlformats.org/officeDocument/2006/relationships" xmlns:p="http://schemas.openxmlformats.org/presentationml/2006/main">
  <p:tag name="DVSHAPEID" val="RP0EuIFXeft1RGqrJeuFEs"/>
</p:tagLst>
</file>

<file path=ppt/tags/tag34.xml><?xml version="1.0" encoding="utf-8"?>
<p:tagLst xmlns:a="http://schemas.openxmlformats.org/drawingml/2006/main" xmlns:r="http://schemas.openxmlformats.org/officeDocument/2006/relationships" xmlns:p="http://schemas.openxmlformats.org/presentationml/2006/main">
  <p:tag name="DVSHAPEID" val="Gf9lSaCbDtzkaz0X2P4g9Q"/>
</p:tagLst>
</file>

<file path=ppt/tags/tag35.xml><?xml version="1.0" encoding="utf-8"?>
<p:tagLst xmlns:a="http://schemas.openxmlformats.org/drawingml/2006/main" xmlns:r="http://schemas.openxmlformats.org/officeDocument/2006/relationships" xmlns:p="http://schemas.openxmlformats.org/presentationml/2006/main">
  <p:tag name="DVSHAPEID" val="3iFVEVhjdjgp9Lu8Qvl2B0"/>
</p:tagLst>
</file>

<file path=ppt/tags/tag36.xml><?xml version="1.0" encoding="utf-8"?>
<p:tagLst xmlns:a="http://schemas.openxmlformats.org/drawingml/2006/main" xmlns:r="http://schemas.openxmlformats.org/officeDocument/2006/relationships" xmlns:p="http://schemas.openxmlformats.org/presentationml/2006/main">
  <p:tag name="DVSHAPEID" val="rwvQrLbFBoiQcQGWwGUkfg"/>
</p:tagLst>
</file>

<file path=ppt/tags/tag37.xml><?xml version="1.0" encoding="utf-8"?>
<p:tagLst xmlns:a="http://schemas.openxmlformats.org/drawingml/2006/main" xmlns:r="http://schemas.openxmlformats.org/officeDocument/2006/relationships" xmlns:p="http://schemas.openxmlformats.org/presentationml/2006/main">
  <p:tag name="DVSHAPEID" val="4LqetUYyU6e3R8pOuv8yHR"/>
</p:tagLst>
</file>

<file path=ppt/tags/tag38.xml><?xml version="1.0" encoding="utf-8"?>
<p:tagLst xmlns:a="http://schemas.openxmlformats.org/drawingml/2006/main" xmlns:r="http://schemas.openxmlformats.org/officeDocument/2006/relationships" xmlns:p="http://schemas.openxmlformats.org/presentationml/2006/main">
  <p:tag name="DVSHAPEID" val="6izDsUZF8hLasKpcihG2uc"/>
</p:tagLst>
</file>

<file path=ppt/tags/tag39.xml><?xml version="1.0" encoding="utf-8"?>
<p:tagLst xmlns:a="http://schemas.openxmlformats.org/drawingml/2006/main" xmlns:r="http://schemas.openxmlformats.org/officeDocument/2006/relationships" xmlns:p="http://schemas.openxmlformats.org/presentationml/2006/main">
  <p:tag name="DVSHAPEID" val="C9ZxwHbpbHzcE7FPr4zfYW"/>
</p:tagLst>
</file>

<file path=ppt/tags/tag4.xml><?xml version="1.0" encoding="utf-8"?>
<p:tagLst xmlns:a="http://schemas.openxmlformats.org/drawingml/2006/main" xmlns:r="http://schemas.openxmlformats.org/officeDocument/2006/relationships" xmlns:p="http://schemas.openxmlformats.org/presentationml/2006/main">
  <p:tag name="DVSHAPEID" val="JYsIcVR8KpKjLNB8fanASt"/>
</p:tagLst>
</file>

<file path=ppt/tags/tag40.xml><?xml version="1.0" encoding="utf-8"?>
<p:tagLst xmlns:a="http://schemas.openxmlformats.org/drawingml/2006/main" xmlns:r="http://schemas.openxmlformats.org/officeDocument/2006/relationships" xmlns:p="http://schemas.openxmlformats.org/presentationml/2006/main">
  <p:tag name="DVSHAPEID" val="iGGFohdRREnUGpDUnhtJ53"/>
</p:tagLst>
</file>

<file path=ppt/tags/tag41.xml><?xml version="1.0" encoding="utf-8"?>
<p:tagLst xmlns:a="http://schemas.openxmlformats.org/drawingml/2006/main" xmlns:r="http://schemas.openxmlformats.org/officeDocument/2006/relationships" xmlns:p="http://schemas.openxmlformats.org/presentationml/2006/main">
  <p:tag name="DVSHAPEID" val="Bf5iwsPBtedFQjRRjTbkPV"/>
</p:tagLst>
</file>

<file path=ppt/tags/tag42.xml><?xml version="1.0" encoding="utf-8"?>
<p:tagLst xmlns:a="http://schemas.openxmlformats.org/drawingml/2006/main" xmlns:r="http://schemas.openxmlformats.org/officeDocument/2006/relationships" xmlns:p="http://schemas.openxmlformats.org/presentationml/2006/main">
  <p:tag name="DVSHAPEID" val="OKqfcwHiLfQe4qz6LK1fb8"/>
</p:tagLst>
</file>

<file path=ppt/tags/tag43.xml><?xml version="1.0" encoding="utf-8"?>
<p:tagLst xmlns:a="http://schemas.openxmlformats.org/drawingml/2006/main" xmlns:r="http://schemas.openxmlformats.org/officeDocument/2006/relationships" xmlns:p="http://schemas.openxmlformats.org/presentationml/2006/main">
  <p:tag name="DVSHAPEID" val="G1zk3wXzxKdGqlRggiUatY"/>
</p:tagLst>
</file>

<file path=ppt/tags/tag44.xml><?xml version="1.0" encoding="utf-8"?>
<p:tagLst xmlns:a="http://schemas.openxmlformats.org/drawingml/2006/main" xmlns:r="http://schemas.openxmlformats.org/officeDocument/2006/relationships" xmlns:p="http://schemas.openxmlformats.org/presentationml/2006/main">
  <p:tag name="DVSHAPEID" val="OCerhc8riAJG3pGRtalbH5"/>
</p:tagLst>
</file>

<file path=ppt/tags/tag45.xml><?xml version="1.0" encoding="utf-8"?>
<p:tagLst xmlns:a="http://schemas.openxmlformats.org/drawingml/2006/main" xmlns:r="http://schemas.openxmlformats.org/officeDocument/2006/relationships" xmlns:p="http://schemas.openxmlformats.org/presentationml/2006/main">
  <p:tag name="DVSHAPEID" val="0oZefutJl1FHcW5BfKr5rD"/>
</p:tagLst>
</file>

<file path=ppt/tags/tag46.xml><?xml version="1.0" encoding="utf-8"?>
<p:tagLst xmlns:a="http://schemas.openxmlformats.org/drawingml/2006/main" xmlns:r="http://schemas.openxmlformats.org/officeDocument/2006/relationships" xmlns:p="http://schemas.openxmlformats.org/presentationml/2006/main">
  <p:tag name="DVSHAPEID" val="WKhrzoOJPhgIBQs2XEXzfI"/>
</p:tagLst>
</file>

<file path=ppt/tags/tag47.xml><?xml version="1.0" encoding="utf-8"?>
<p:tagLst xmlns:a="http://schemas.openxmlformats.org/drawingml/2006/main" xmlns:r="http://schemas.openxmlformats.org/officeDocument/2006/relationships" xmlns:p="http://schemas.openxmlformats.org/presentationml/2006/main">
  <p:tag name="DVSHAPEID" val="0lcKMSVAKBDnseXNU5UBbn"/>
</p:tagLst>
</file>

<file path=ppt/tags/tag48.xml><?xml version="1.0" encoding="utf-8"?>
<p:tagLst xmlns:a="http://schemas.openxmlformats.org/drawingml/2006/main" xmlns:r="http://schemas.openxmlformats.org/officeDocument/2006/relationships" xmlns:p="http://schemas.openxmlformats.org/presentationml/2006/main">
  <p:tag name="DVSHAPEID" val="rulf9dMN8SodKVfPCWOexE"/>
</p:tagLst>
</file>

<file path=ppt/tags/tag49.xml><?xml version="1.0" encoding="utf-8"?>
<p:tagLst xmlns:a="http://schemas.openxmlformats.org/drawingml/2006/main" xmlns:r="http://schemas.openxmlformats.org/officeDocument/2006/relationships" xmlns:p="http://schemas.openxmlformats.org/presentationml/2006/main">
  <p:tag name="DVSHAPEID" val="4dod5aJSEDwCUIpxIINWtL"/>
</p:tagLst>
</file>

<file path=ppt/tags/tag5.xml><?xml version="1.0" encoding="utf-8"?>
<p:tagLst xmlns:a="http://schemas.openxmlformats.org/drawingml/2006/main" xmlns:r="http://schemas.openxmlformats.org/officeDocument/2006/relationships" xmlns:p="http://schemas.openxmlformats.org/presentationml/2006/main">
  <p:tag name="DVSHAPEID" val="4wHIbCyZubxiuTyjq6kbLJ"/>
</p:tagLst>
</file>

<file path=ppt/tags/tag50.xml><?xml version="1.0" encoding="utf-8"?>
<p:tagLst xmlns:a="http://schemas.openxmlformats.org/drawingml/2006/main" xmlns:r="http://schemas.openxmlformats.org/officeDocument/2006/relationships" xmlns:p="http://schemas.openxmlformats.org/presentationml/2006/main">
  <p:tag name="DVSHAPEID" val="Zeu1y4tYMWQMp7RV8C3gdK"/>
</p:tagLst>
</file>

<file path=ppt/tags/tag51.xml><?xml version="1.0" encoding="utf-8"?>
<p:tagLst xmlns:a="http://schemas.openxmlformats.org/drawingml/2006/main" xmlns:r="http://schemas.openxmlformats.org/officeDocument/2006/relationships" xmlns:p="http://schemas.openxmlformats.org/presentationml/2006/main">
  <p:tag name="DVSHAPEID" val="G70wq4d6rAbje9J3CFpGRz"/>
</p:tagLst>
</file>

<file path=ppt/tags/tag52.xml><?xml version="1.0" encoding="utf-8"?>
<p:tagLst xmlns:a="http://schemas.openxmlformats.org/drawingml/2006/main" xmlns:r="http://schemas.openxmlformats.org/officeDocument/2006/relationships" xmlns:p="http://schemas.openxmlformats.org/presentationml/2006/main">
  <p:tag name="DVSHAPEID" val="M8jiGNAbTdxfxm11EoLGvf"/>
</p:tagLst>
</file>

<file path=ppt/tags/tag53.xml><?xml version="1.0" encoding="utf-8"?>
<p:tagLst xmlns:a="http://schemas.openxmlformats.org/drawingml/2006/main" xmlns:r="http://schemas.openxmlformats.org/officeDocument/2006/relationships" xmlns:p="http://schemas.openxmlformats.org/presentationml/2006/main">
  <p:tag name="DVSHAPEID" val="A6SHb4ZoQxT7kRd8opwgHX"/>
</p:tagLst>
</file>

<file path=ppt/tags/tag54.xml><?xml version="1.0" encoding="utf-8"?>
<p:tagLst xmlns:a="http://schemas.openxmlformats.org/drawingml/2006/main" xmlns:r="http://schemas.openxmlformats.org/officeDocument/2006/relationships" xmlns:p="http://schemas.openxmlformats.org/presentationml/2006/main">
  <p:tag name="DVSHAPEID" val="LYCn1B00Ua4xycpZBvbvm0"/>
</p:tagLst>
</file>

<file path=ppt/tags/tag55.xml><?xml version="1.0" encoding="utf-8"?>
<p:tagLst xmlns:a="http://schemas.openxmlformats.org/drawingml/2006/main" xmlns:r="http://schemas.openxmlformats.org/officeDocument/2006/relationships" xmlns:p="http://schemas.openxmlformats.org/presentationml/2006/main">
  <p:tag name="DVSHAPEID" val="mq19Nw0laexCkU4O3onQCI"/>
</p:tagLst>
</file>

<file path=ppt/tags/tag56.xml><?xml version="1.0" encoding="utf-8"?>
<p:tagLst xmlns:a="http://schemas.openxmlformats.org/drawingml/2006/main" xmlns:r="http://schemas.openxmlformats.org/officeDocument/2006/relationships" xmlns:p="http://schemas.openxmlformats.org/presentationml/2006/main">
  <p:tag name="DVSHAPEID" val="2Mj0IoN05cBLCclRNuZy0P"/>
</p:tagLst>
</file>

<file path=ppt/tags/tag57.xml><?xml version="1.0" encoding="utf-8"?>
<p:tagLst xmlns:a="http://schemas.openxmlformats.org/drawingml/2006/main" xmlns:r="http://schemas.openxmlformats.org/officeDocument/2006/relationships" xmlns:p="http://schemas.openxmlformats.org/presentationml/2006/main">
  <p:tag name="DVSHAPEID" val="ZVSvUNrM7wnDnfQMNBx99l"/>
</p:tagLst>
</file>

<file path=ppt/tags/tag58.xml><?xml version="1.0" encoding="utf-8"?>
<p:tagLst xmlns:a="http://schemas.openxmlformats.org/drawingml/2006/main" xmlns:r="http://schemas.openxmlformats.org/officeDocument/2006/relationships" xmlns:p="http://schemas.openxmlformats.org/presentationml/2006/main">
  <p:tag name="DVSHAPEID" val="1zhSsbASQ3IcNo8du0zi44"/>
</p:tagLst>
</file>

<file path=ppt/tags/tag59.xml><?xml version="1.0" encoding="utf-8"?>
<p:tagLst xmlns:a="http://schemas.openxmlformats.org/drawingml/2006/main" xmlns:r="http://schemas.openxmlformats.org/officeDocument/2006/relationships" xmlns:p="http://schemas.openxmlformats.org/presentationml/2006/main">
  <p:tag name="DVSHAPEID" val="nYO611Ho1QGETid1kgbeFj"/>
</p:tagLst>
</file>

<file path=ppt/tags/tag6.xml><?xml version="1.0" encoding="utf-8"?>
<p:tagLst xmlns:a="http://schemas.openxmlformats.org/drawingml/2006/main" xmlns:r="http://schemas.openxmlformats.org/officeDocument/2006/relationships" xmlns:p="http://schemas.openxmlformats.org/presentationml/2006/main">
  <p:tag name="DVSHAPEID" val="GrLjWVzStE6gUW1tJeAKVz"/>
</p:tagLst>
</file>

<file path=ppt/tags/tag60.xml><?xml version="1.0" encoding="utf-8"?>
<p:tagLst xmlns:a="http://schemas.openxmlformats.org/drawingml/2006/main" xmlns:r="http://schemas.openxmlformats.org/officeDocument/2006/relationships" xmlns:p="http://schemas.openxmlformats.org/presentationml/2006/main">
  <p:tag name="DVSHAPEID" val="VarrDz6xAQhXbj4m9zbs2S"/>
</p:tagLst>
</file>

<file path=ppt/tags/tag61.xml><?xml version="1.0" encoding="utf-8"?>
<p:tagLst xmlns:a="http://schemas.openxmlformats.org/drawingml/2006/main" xmlns:r="http://schemas.openxmlformats.org/officeDocument/2006/relationships" xmlns:p="http://schemas.openxmlformats.org/presentationml/2006/main">
  <p:tag name="DVSHAPEID" val="w8vQZsFi7Po42DEAn7htgP"/>
</p:tagLst>
</file>

<file path=ppt/tags/tag62.xml><?xml version="1.0" encoding="utf-8"?>
<p:tagLst xmlns:a="http://schemas.openxmlformats.org/drawingml/2006/main" xmlns:r="http://schemas.openxmlformats.org/officeDocument/2006/relationships" xmlns:p="http://schemas.openxmlformats.org/presentationml/2006/main">
  <p:tag name="DVSHAPEID" val="nV6UXY6B3dg3DjVNzEShJr"/>
</p:tagLst>
</file>

<file path=ppt/tags/tag63.xml><?xml version="1.0" encoding="utf-8"?>
<p:tagLst xmlns:a="http://schemas.openxmlformats.org/drawingml/2006/main" xmlns:r="http://schemas.openxmlformats.org/officeDocument/2006/relationships" xmlns:p="http://schemas.openxmlformats.org/presentationml/2006/main">
  <p:tag name="DVSHAPEID" val="y7gqIzc3azBHLzK5vGbvMa"/>
</p:tagLst>
</file>

<file path=ppt/tags/tag7.xml><?xml version="1.0" encoding="utf-8"?>
<p:tagLst xmlns:a="http://schemas.openxmlformats.org/drawingml/2006/main" xmlns:r="http://schemas.openxmlformats.org/officeDocument/2006/relationships" xmlns:p="http://schemas.openxmlformats.org/presentationml/2006/main">
  <p:tag name="DVSHAPEID" val="MsjIzVKgfGHlQfWRFDqCIT"/>
</p:tagLst>
</file>

<file path=ppt/tags/tag8.xml><?xml version="1.0" encoding="utf-8"?>
<p:tagLst xmlns:a="http://schemas.openxmlformats.org/drawingml/2006/main" xmlns:r="http://schemas.openxmlformats.org/officeDocument/2006/relationships" xmlns:p="http://schemas.openxmlformats.org/presentationml/2006/main">
  <p:tag name="DVSHAPEID" val="beYCiWn5B1N6Fi0elD7coq"/>
</p:tagLst>
</file>

<file path=ppt/tags/tag9.xml><?xml version="1.0" encoding="utf-8"?>
<p:tagLst xmlns:a="http://schemas.openxmlformats.org/drawingml/2006/main" xmlns:r="http://schemas.openxmlformats.org/officeDocument/2006/relationships" xmlns:p="http://schemas.openxmlformats.org/presentationml/2006/main">
  <p:tag name="DVSHAPEID" val="yz6LwRyWkiRTh4JXCNT95G"/>
</p:tagLst>
</file>

<file path=ppt/theme/theme1.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1959</TotalTime>
  <Words>2331</Words>
  <Application>Microsoft Office PowerPoint</Application>
  <PresentationFormat>Presentazione su schermo (4:3)</PresentationFormat>
  <Paragraphs>374</Paragraphs>
  <Slides>138</Slides>
  <Notes>1</Notes>
  <HiddenSlides>0</HiddenSlides>
  <MMClips>0</MMClips>
  <ScaleCrop>false</ScaleCrop>
  <HeadingPairs>
    <vt:vector size="4" baseType="variant">
      <vt:variant>
        <vt:lpstr>Tema</vt:lpstr>
      </vt:variant>
      <vt:variant>
        <vt:i4>21</vt:i4>
      </vt:variant>
      <vt:variant>
        <vt:lpstr>Titoli diapositive</vt:lpstr>
      </vt:variant>
      <vt:variant>
        <vt:i4>138</vt:i4>
      </vt:variant>
    </vt:vector>
  </HeadingPairs>
  <TitlesOfParts>
    <vt:vector size="159" baseType="lpstr">
      <vt:lpstr>2_Struttura predefinita</vt:lpstr>
      <vt:lpstr>1_En blanco</vt:lpstr>
      <vt:lpstr>Tema di Office</vt:lpstr>
      <vt:lpstr>3_Struttura predefinita</vt:lpstr>
      <vt:lpstr>2_Tema di Office</vt:lpstr>
      <vt:lpstr>6_Tema di Office</vt:lpstr>
      <vt:lpstr>4_Tema di Office</vt:lpstr>
      <vt:lpstr>4_En blanco</vt:lpstr>
      <vt:lpstr>7_Tema di Office</vt:lpstr>
      <vt:lpstr>12_Tema di Office</vt:lpstr>
      <vt:lpstr>14_Tema di Office</vt:lpstr>
      <vt:lpstr>8_Tema di Office</vt:lpstr>
      <vt:lpstr>13_Tema di Office</vt:lpstr>
      <vt:lpstr>3_Tema di Office</vt:lpstr>
      <vt:lpstr>18_Tema di Office</vt:lpstr>
      <vt:lpstr>9_Tema di Office</vt:lpstr>
      <vt:lpstr>1_Tema di Office</vt:lpstr>
      <vt:lpstr>3_En blanco</vt:lpstr>
      <vt:lpstr>5_En blanco</vt:lpstr>
      <vt:lpstr>2_En blanco</vt:lpstr>
      <vt:lpstr>5_Struttura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Canto  dell' Amicizia</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 domenica di avvento</dc:title>
  <dc:creator>Parrocchia della Cattedrale</dc:creator>
  <cp:lastModifiedBy>Me</cp:lastModifiedBy>
  <cp:revision>146</cp:revision>
  <dcterms:created xsi:type="dcterms:W3CDTF">2003-10-01T14:22:47Z</dcterms:created>
  <dcterms:modified xsi:type="dcterms:W3CDTF">2017-12-14T16:38:21Z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Tracking">
    <vt:lpwstr>false</vt:lpwstr>
  </property>
</Properties>
</file>